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77" r:id="rId2"/>
    <p:sldId id="364" r:id="rId3"/>
    <p:sldId id="415" r:id="rId4"/>
    <p:sldId id="367" r:id="rId5"/>
    <p:sldId id="369" r:id="rId6"/>
    <p:sldId id="372" r:id="rId7"/>
    <p:sldId id="373" r:id="rId8"/>
    <p:sldId id="396" r:id="rId9"/>
    <p:sldId id="398" r:id="rId10"/>
    <p:sldId id="400" r:id="rId11"/>
    <p:sldId id="375" r:id="rId12"/>
    <p:sldId id="378" r:id="rId13"/>
    <p:sldId id="379" r:id="rId14"/>
    <p:sldId id="402" r:id="rId15"/>
    <p:sldId id="381" r:id="rId16"/>
    <p:sldId id="380" r:id="rId17"/>
    <p:sldId id="382" r:id="rId18"/>
    <p:sldId id="403" r:id="rId19"/>
    <p:sldId id="383" r:id="rId20"/>
    <p:sldId id="393" r:id="rId21"/>
    <p:sldId id="384" r:id="rId22"/>
    <p:sldId id="406" r:id="rId23"/>
    <p:sldId id="404" r:id="rId24"/>
    <p:sldId id="386" r:id="rId25"/>
    <p:sldId id="405" r:id="rId26"/>
    <p:sldId id="387" r:id="rId27"/>
    <p:sldId id="388" r:id="rId28"/>
    <p:sldId id="409" r:id="rId29"/>
    <p:sldId id="410" r:id="rId30"/>
    <p:sldId id="390" r:id="rId31"/>
    <p:sldId id="392" r:id="rId32"/>
    <p:sldId id="391" r:id="rId33"/>
    <p:sldId id="412" r:id="rId34"/>
    <p:sldId id="414" r:id="rId35"/>
    <p:sldId id="411" r:id="rId36"/>
    <p:sldId id="293" r:id="rId37"/>
  </p:sldIdLst>
  <p:sldSz cx="12192000" cy="6858000"/>
  <p:notesSz cx="6858000" cy="9144000"/>
  <p:embeddedFontLst>
    <p:embeddedFont>
      <p:font typeface="Bauhaus 93" pitchFamily="82" charset="0"/>
      <p:regular r:id="rId39"/>
    </p:embeddedFont>
    <p:embeddedFont>
      <p:font typeface="Arial Unicode MS" pitchFamily="34" charset="-128"/>
      <p:regular r:id="rId40"/>
    </p:embeddedFont>
    <p:embeddedFont>
      <p:font typeface="Mrs Sheppards" charset="0"/>
      <p:regular r:id="rId41"/>
    </p:embeddedFont>
    <p:embeddedFont>
      <p:font typeface="Poppins Light" charset="0"/>
      <p:regular r:id="rId42"/>
      <p:italic r:id="rId43"/>
    </p:embeddedFont>
    <p:embeddedFont>
      <p:font typeface="Arial Rounded MT Bold" pitchFamily="34" charset="0"/>
      <p:regular r:id="rId44"/>
    </p:embeddedFont>
    <p:embeddedFont>
      <p:font typeface="Berlin Sans FB Demi" pitchFamily="34" charset="0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Malgun Gothic" pitchFamily="34" charset="-127"/>
      <p:regular r:id="rId50"/>
      <p:bold r:id="rId5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3F27"/>
    <a:srgbClr val="93BD8B"/>
    <a:srgbClr val="A1C3EC"/>
    <a:srgbClr val="F9A616"/>
    <a:srgbClr val="FF7F08"/>
    <a:srgbClr val="FFE5E6"/>
    <a:srgbClr val="FFF5E7"/>
    <a:srgbClr val="F0D1A6"/>
    <a:srgbClr val="311309"/>
    <a:srgbClr val="53260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30" autoAdjust="0"/>
    <p:restoredTop sz="95699" autoAdjust="0"/>
  </p:normalViewPr>
  <p:slideViewPr>
    <p:cSldViewPr snapToGrid="0">
      <p:cViewPr>
        <p:scale>
          <a:sx n="80" d="100"/>
          <a:sy n="80" d="100"/>
        </p:scale>
        <p:origin x="-144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pPr/>
              <a:t>2023-06-27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43C4C2B9-F078-4461-BFFD-863F79C71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5C4793D9-378D-4226-B652-8CF471B1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A9A2AE1E-2FCA-469D-9B61-4E346D514B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28319"/>
            <a:ext cx="11303000" cy="660136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324991B8-96E8-4CFB-BF9E-42882E74C5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97875"/>
            <a:ext cx="7772400" cy="3462250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="" xmlns:a16="http://schemas.microsoft.com/office/drawing/2014/main" id="{DD51D2A4-5990-4418-A192-BD56F2AAD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010" b="69929"/>
          <a:stretch/>
        </p:blipFill>
        <p:spPr>
          <a:xfrm>
            <a:off x="9308069" y="169493"/>
            <a:ext cx="1525215" cy="1172955"/>
          </a:xfrm>
          <a:prstGeom prst="rect">
            <a:avLst/>
          </a:prstGeom>
        </p:spPr>
      </p:pic>
      <p:pic>
        <p:nvPicPr>
          <p:cNvPr id="138" name="그림 137">
            <a:extLst>
              <a:ext uri="{FF2B5EF4-FFF2-40B4-BE49-F238E27FC236}">
                <a16:creationId xmlns="" xmlns:a16="http://schemas.microsoft.com/office/drawing/2014/main" id="{0EFF7628-62FF-4C95-9429-CBF6E768D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649" b="67186"/>
          <a:stretch/>
        </p:blipFill>
        <p:spPr>
          <a:xfrm>
            <a:off x="3643555" y="149155"/>
            <a:ext cx="1135614" cy="1279985"/>
          </a:xfrm>
          <a:prstGeom prst="rect">
            <a:avLst/>
          </a:prstGeom>
        </p:spPr>
      </p:pic>
      <p:pic>
        <p:nvPicPr>
          <p:cNvPr id="141" name="그림 140">
            <a:extLst>
              <a:ext uri="{FF2B5EF4-FFF2-40B4-BE49-F238E27FC236}">
                <a16:creationId xmlns="" xmlns:a16="http://schemas.microsoft.com/office/drawing/2014/main" id="{79E293CC-B19B-46E3-8A10-062E9CCF6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90" r="54185" b="50786"/>
          <a:stretch/>
        </p:blipFill>
        <p:spPr>
          <a:xfrm>
            <a:off x="2805610" y="4944433"/>
            <a:ext cx="1163427" cy="1919615"/>
          </a:xfrm>
          <a:prstGeom prst="rect">
            <a:avLst/>
          </a:prstGeom>
        </p:spPr>
      </p:pic>
      <p:pic>
        <p:nvPicPr>
          <p:cNvPr id="146" name="그림 145">
            <a:extLst>
              <a:ext uri="{FF2B5EF4-FFF2-40B4-BE49-F238E27FC236}">
                <a16:creationId xmlns="" xmlns:a16="http://schemas.microsoft.com/office/drawing/2014/main" id="{BC2C83A2-FCC8-4794-8E46-489AED28B5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2" r="77332" b="17383"/>
          <a:stretch/>
        </p:blipFill>
        <p:spPr>
          <a:xfrm>
            <a:off x="7923651" y="5152560"/>
            <a:ext cx="732566" cy="1660534"/>
          </a:xfrm>
          <a:prstGeom prst="rect">
            <a:avLst/>
          </a:prstGeom>
        </p:spPr>
      </p:pic>
      <p:pic>
        <p:nvPicPr>
          <p:cNvPr id="149" name="그림 148">
            <a:extLst>
              <a:ext uri="{FF2B5EF4-FFF2-40B4-BE49-F238E27FC236}">
                <a16:creationId xmlns="" xmlns:a16="http://schemas.microsoft.com/office/drawing/2014/main" id="{984F38FF-E0E9-49D0-BC7C-C1FADBB5E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947" b="3620"/>
          <a:stretch/>
        </p:blipFill>
        <p:spPr>
          <a:xfrm>
            <a:off x="5527033" y="5291321"/>
            <a:ext cx="1598574" cy="1401489"/>
          </a:xfrm>
          <a:prstGeom prst="rect">
            <a:avLst/>
          </a:prstGeom>
        </p:spPr>
      </p:pic>
      <p:pic>
        <p:nvPicPr>
          <p:cNvPr id="154" name="그림 153">
            <a:extLst>
              <a:ext uri="{FF2B5EF4-FFF2-40B4-BE49-F238E27FC236}">
                <a16:creationId xmlns="" xmlns:a16="http://schemas.microsoft.com/office/drawing/2014/main" id="{2D2FEE34-9EEA-4089-8B1E-3FCB36D01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71" b="55516"/>
          <a:stretch/>
        </p:blipFill>
        <p:spPr>
          <a:xfrm>
            <a:off x="727454" y="5392268"/>
            <a:ext cx="1437454" cy="1105178"/>
          </a:xfrm>
          <a:prstGeom prst="rect">
            <a:avLst/>
          </a:prstGeom>
        </p:spPr>
      </p:pic>
      <p:pic>
        <p:nvPicPr>
          <p:cNvPr id="157" name="그림 156">
            <a:extLst>
              <a:ext uri="{FF2B5EF4-FFF2-40B4-BE49-F238E27FC236}">
                <a16:creationId xmlns="" xmlns:a16="http://schemas.microsoft.com/office/drawing/2014/main" id="{154FFBB2-F56B-486D-A286-D1453E61B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742" b="54074"/>
          <a:stretch/>
        </p:blipFill>
        <p:spPr>
          <a:xfrm>
            <a:off x="9078173" y="5009268"/>
            <a:ext cx="2927802" cy="1791400"/>
          </a:xfrm>
          <a:prstGeom prst="rect">
            <a:avLst/>
          </a:prstGeom>
        </p:spPr>
      </p:pic>
      <p:pic>
        <p:nvPicPr>
          <p:cNvPr id="159" name="그림 158">
            <a:extLst>
              <a:ext uri="{FF2B5EF4-FFF2-40B4-BE49-F238E27FC236}">
                <a16:creationId xmlns="" xmlns:a16="http://schemas.microsoft.com/office/drawing/2014/main" id="{87566F75-24B3-45E1-851C-18DF14180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926" r="40210" b="30185"/>
          <a:stretch/>
        </p:blipFill>
        <p:spPr>
          <a:xfrm>
            <a:off x="1183318" y="1302965"/>
            <a:ext cx="2602750" cy="931817"/>
          </a:xfrm>
          <a:prstGeom prst="rect">
            <a:avLst/>
          </a:prstGeom>
        </p:spPr>
      </p:pic>
      <p:pic>
        <p:nvPicPr>
          <p:cNvPr id="160" name="그림 159">
            <a:extLst>
              <a:ext uri="{FF2B5EF4-FFF2-40B4-BE49-F238E27FC236}">
                <a16:creationId xmlns="" xmlns:a16="http://schemas.microsoft.com/office/drawing/2014/main" id="{3DB60D5F-96A4-4FD9-BDCF-56B94B62E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815" r="56306"/>
          <a:stretch/>
        </p:blipFill>
        <p:spPr>
          <a:xfrm>
            <a:off x="186025" y="3583845"/>
            <a:ext cx="1902081" cy="1177412"/>
          </a:xfrm>
          <a:prstGeom prst="rect">
            <a:avLst/>
          </a:prstGeom>
        </p:spPr>
      </p:pic>
      <p:pic>
        <p:nvPicPr>
          <p:cNvPr id="161" name="그림 160">
            <a:extLst>
              <a:ext uri="{FF2B5EF4-FFF2-40B4-BE49-F238E27FC236}">
                <a16:creationId xmlns="" xmlns:a16="http://schemas.microsoft.com/office/drawing/2014/main" id="{A318C242-4D9F-4DFB-B7E3-BA6F0EE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10070677" y="2119718"/>
            <a:ext cx="874030" cy="2052833"/>
          </a:xfrm>
          <a:prstGeom prst="rect">
            <a:avLst/>
          </a:prstGeom>
        </p:spPr>
      </p:pic>
      <p:pic>
        <p:nvPicPr>
          <p:cNvPr id="164" name="그림 163">
            <a:extLst>
              <a:ext uri="{FF2B5EF4-FFF2-40B4-BE49-F238E27FC236}">
                <a16:creationId xmlns="" xmlns:a16="http://schemas.microsoft.com/office/drawing/2014/main" id="{34DAE711-41DA-4FCC-B294-397E50054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6459336" y="432546"/>
            <a:ext cx="606764" cy="1336327"/>
          </a:xfrm>
          <a:prstGeom prst="rect">
            <a:avLst/>
          </a:prstGeom>
        </p:spPr>
      </p:pic>
      <p:pic>
        <p:nvPicPr>
          <p:cNvPr id="166" name="그림 165">
            <a:extLst>
              <a:ext uri="{FF2B5EF4-FFF2-40B4-BE49-F238E27FC236}">
                <a16:creationId xmlns="" xmlns:a16="http://schemas.microsoft.com/office/drawing/2014/main" id="{96086CA4-6CEC-4607-B630-8316CCC31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206919" y="178290"/>
            <a:ext cx="1041071" cy="1415784"/>
          </a:xfrm>
          <a:prstGeom prst="rect">
            <a:avLst/>
          </a:prstGeom>
        </p:spPr>
      </p:pic>
      <p:pic>
        <p:nvPicPr>
          <p:cNvPr id="169" name="그림 168">
            <a:extLst>
              <a:ext uri="{FF2B5EF4-FFF2-40B4-BE49-F238E27FC236}">
                <a16:creationId xmlns="" xmlns:a16="http://schemas.microsoft.com/office/drawing/2014/main" id="{870F571D-83CD-4348-8C05-F3F39CEB3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783"/>
          <a:stretch/>
        </p:blipFill>
        <p:spPr>
          <a:xfrm>
            <a:off x="11025930" y="483395"/>
            <a:ext cx="959151" cy="953487"/>
          </a:xfrm>
          <a:prstGeom prst="rect">
            <a:avLst/>
          </a:prstGeom>
        </p:spPr>
      </p:pic>
      <p:pic>
        <p:nvPicPr>
          <p:cNvPr id="172" name="그림 171">
            <a:extLst>
              <a:ext uri="{FF2B5EF4-FFF2-40B4-BE49-F238E27FC236}">
                <a16:creationId xmlns="" xmlns:a16="http://schemas.microsoft.com/office/drawing/2014/main" id="{4D6E05A7-CA78-456D-89D9-59577B47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042" b="43996"/>
          <a:stretch/>
        </p:blipFill>
        <p:spPr>
          <a:xfrm>
            <a:off x="8028773" y="96336"/>
            <a:ext cx="621211" cy="11496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35D45793-B846-438C-A22D-8B7980879327}"/>
              </a:ext>
            </a:extLst>
          </p:cNvPr>
          <p:cNvGrpSpPr/>
          <p:nvPr userDrawn="1"/>
        </p:nvGrpSpPr>
        <p:grpSpPr>
          <a:xfrm flipH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10" name="그림 9">
              <a:extLst>
                <a:ext uri="{FF2B5EF4-FFF2-40B4-BE49-F238E27FC236}">
                  <a16:creationId xmlns="" xmlns:a16="http://schemas.microsoft.com/office/drawing/2014/main" id="{DF047FCD-542D-4459-800A-3E4DAF71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3F2A8528-461E-43F0-B6F0-07C5D96D7C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597"/>
            <a:stretch/>
          </p:blipFill>
          <p:spPr>
            <a:xfrm>
              <a:off x="11225718" y="256638"/>
              <a:ext cx="610681" cy="6601362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C2372F6A-0725-4CC5-9DFA-0EFD4055F5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742" t="71341" r="5177" b="10534"/>
            <a:stretch/>
          </p:blipFill>
          <p:spPr>
            <a:xfrm>
              <a:off x="7548664" y="5661498"/>
              <a:ext cx="4643336" cy="1196501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F0A7276F-0EA6-468C-A094-BE02AD0FEE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3289" b="12859"/>
            <a:stretch/>
          </p:blipFill>
          <p:spPr>
            <a:xfrm>
              <a:off x="128791" y="-1"/>
              <a:ext cx="11303000" cy="914401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0ED0FF5E-A9AE-40F0-89F7-1369D51649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1732" r="96240"/>
            <a:stretch/>
          </p:blipFill>
          <p:spPr>
            <a:xfrm>
              <a:off x="139159" y="4786008"/>
              <a:ext cx="425045" cy="1866067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85C977D1-D384-43E0-BF21-815A7E3597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697" r="58418" b="80498"/>
            <a:stretch/>
          </p:blipFill>
          <p:spPr>
            <a:xfrm>
              <a:off x="-1" y="2418360"/>
              <a:ext cx="778213" cy="1287366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="" xmlns:a16="http://schemas.microsoft.com/office/drawing/2014/main" id="{331D2080-4F89-4686-A440-7288CFD444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286" t="72866" b="13282"/>
            <a:stretch/>
          </p:blipFill>
          <p:spPr>
            <a:xfrm>
              <a:off x="0" y="5943599"/>
              <a:ext cx="5393146" cy="914401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F0B3CDAA-D8A3-481C-A45A-18F110A86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042" b="43996"/>
          <a:stretch/>
        </p:blipFill>
        <p:spPr>
          <a:xfrm>
            <a:off x="88575" y="3827493"/>
            <a:ext cx="621211" cy="114965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844ADC78-4D01-4368-A796-03AA1782C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21" r="47096" b="38493"/>
          <a:stretch/>
        </p:blipFill>
        <p:spPr>
          <a:xfrm>
            <a:off x="11198454" y="3924759"/>
            <a:ext cx="858681" cy="126264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9E030CCB-2074-4FA1-9F64-624B8BCDE3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33"/>
          <a:stretch/>
        </p:blipFill>
        <p:spPr>
          <a:xfrm>
            <a:off x="355598" y="431934"/>
            <a:ext cx="969247" cy="953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0B0F77D1-6242-47D4-8546-DBC00B123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649" b="67186"/>
          <a:stretch/>
        </p:blipFill>
        <p:spPr>
          <a:xfrm>
            <a:off x="9770441" y="5869778"/>
            <a:ext cx="779595" cy="87870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7D0D32FE-0BE4-4AE4-8AC3-544CF0FE8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8398"/>
          <a:stretch/>
        </p:blipFill>
        <p:spPr>
          <a:xfrm>
            <a:off x="315957" y="4848092"/>
            <a:ext cx="768093" cy="20099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0288D3A5-4D5B-4D4E-9CFB-75259607C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8" b="18303"/>
          <a:stretch/>
        </p:blipFill>
        <p:spPr>
          <a:xfrm>
            <a:off x="9959176" y="219032"/>
            <a:ext cx="1985443" cy="118798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6CD0D30E-D63F-466C-84DC-2D83814B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271" b="14811"/>
          <a:stretch/>
        </p:blipFill>
        <p:spPr>
          <a:xfrm>
            <a:off x="10627985" y="5351646"/>
            <a:ext cx="1023087" cy="15063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31055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E3D97AAF-8CBE-4B29-BD31-57440E638CE3}"/>
              </a:ext>
            </a:extLst>
          </p:cNvPr>
          <p:cNvGrpSpPr/>
          <p:nvPr userDrawn="1"/>
        </p:nvGrpSpPr>
        <p:grpSpPr>
          <a:xfrm flipV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73F909DF-2A31-4BB0-B376-7457D6C20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977D99C5-3477-4455-B843-1B6249F558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597"/>
            <a:stretch/>
          </p:blipFill>
          <p:spPr>
            <a:xfrm>
              <a:off x="11225718" y="256638"/>
              <a:ext cx="610681" cy="6601362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3F557C14-BA75-4099-B6DF-83D905C8A1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742" t="71341" r="5177" b="10534"/>
            <a:stretch/>
          </p:blipFill>
          <p:spPr>
            <a:xfrm>
              <a:off x="7548664" y="5661498"/>
              <a:ext cx="4643336" cy="1196501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="" xmlns:a16="http://schemas.microsoft.com/office/drawing/2014/main" id="{DB2B10BB-27D9-45E5-A51B-5A7F78809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3289" b="12859"/>
            <a:stretch/>
          </p:blipFill>
          <p:spPr>
            <a:xfrm>
              <a:off x="128791" y="-1"/>
              <a:ext cx="11303000" cy="914401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="" xmlns:a16="http://schemas.microsoft.com/office/drawing/2014/main" id="{37998AAD-923E-4DE4-8F11-A5F0E3FEEA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1732" r="96240"/>
            <a:stretch/>
          </p:blipFill>
          <p:spPr>
            <a:xfrm>
              <a:off x="139159" y="4786008"/>
              <a:ext cx="425045" cy="1866067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="" xmlns:a16="http://schemas.microsoft.com/office/drawing/2014/main" id="{36C531D0-567E-4C17-A1CE-F391A3F845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697" r="58418" b="80498"/>
            <a:stretch/>
          </p:blipFill>
          <p:spPr>
            <a:xfrm>
              <a:off x="-1" y="2418360"/>
              <a:ext cx="778213" cy="1287366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="" xmlns:a16="http://schemas.microsoft.com/office/drawing/2014/main" id="{86F938D5-3C0E-42A8-B324-B91F5E8397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286" t="72866" b="13282"/>
            <a:stretch/>
          </p:blipFill>
          <p:spPr>
            <a:xfrm>
              <a:off x="0" y="5943599"/>
              <a:ext cx="5393146" cy="914401"/>
            </a:xfrm>
            <a:prstGeom prst="rect">
              <a:avLst/>
            </a:prstGeom>
          </p:spPr>
        </p:pic>
      </p:grpSp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8591CD47-1120-432D-97A5-2FE645899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10893483" y="3849472"/>
            <a:ext cx="1329104" cy="105461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358EDA97-98B5-4969-8DB3-50D1E441A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1434267" y="5521673"/>
            <a:ext cx="606764" cy="133632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="" xmlns:a16="http://schemas.microsoft.com/office/drawing/2014/main" id="{1E9E8634-D6AA-47AB-A205-5057FC665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7" r="33567"/>
          <a:stretch/>
        </p:blipFill>
        <p:spPr>
          <a:xfrm>
            <a:off x="11352087" y="1174091"/>
            <a:ext cx="959151" cy="95348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AAD2D3AF-778A-437F-A37B-387A3D215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010" b="69929"/>
          <a:stretch/>
        </p:blipFill>
        <p:spPr>
          <a:xfrm>
            <a:off x="525819" y="495554"/>
            <a:ext cx="1525215" cy="117295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="" xmlns:a16="http://schemas.microsoft.com/office/drawing/2014/main" id="{F9B2AF6C-9DE5-40C9-A2D3-AE98B4D10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833" r="82311" b="39815"/>
          <a:stretch/>
        </p:blipFill>
        <p:spPr>
          <a:xfrm>
            <a:off x="143534" y="5436372"/>
            <a:ext cx="1038099" cy="1144907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="" xmlns:a16="http://schemas.microsoft.com/office/drawing/2014/main" id="{6DF7193A-56AE-4582-87A2-AEEEB60FC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79" r="20729" b="29349"/>
          <a:stretch/>
        </p:blipFill>
        <p:spPr>
          <a:xfrm>
            <a:off x="10191856" y="43143"/>
            <a:ext cx="1545805" cy="1755283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="" xmlns:a16="http://schemas.microsoft.com/office/drawing/2014/main" id="{E931F496-79A3-44B7-AAF7-13D4D6D8A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815" r="56306"/>
          <a:stretch/>
        </p:blipFill>
        <p:spPr>
          <a:xfrm>
            <a:off x="10013717" y="5621461"/>
            <a:ext cx="1902081" cy="1177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600606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96CBF8C0-D642-4C0F-B0E9-F3AC4FBD7E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55599" y="219031"/>
            <a:ext cx="11480800" cy="641993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23948237-CD6E-464F-B67A-811F011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97"/>
          <a:stretch/>
        </p:blipFill>
        <p:spPr>
          <a:xfrm flipH="1" flipV="1">
            <a:off x="355600" y="-1"/>
            <a:ext cx="610681" cy="660136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EB1B5AB9-75BD-4F53-8B42-9DF37A7AE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42" t="71341" r="5177" b="10534"/>
          <a:stretch/>
        </p:blipFill>
        <p:spPr>
          <a:xfrm flipH="1" flipV="1">
            <a:off x="-1" y="0"/>
            <a:ext cx="4643336" cy="119650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E386320E-CA97-4F6E-A565-6B5358877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289" b="12859"/>
          <a:stretch/>
        </p:blipFill>
        <p:spPr>
          <a:xfrm flipH="1" flipV="1">
            <a:off x="760208" y="5943599"/>
            <a:ext cx="11303000" cy="91440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5620A967-73CD-4D2D-8B8A-798C229C0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732" r="96240"/>
          <a:stretch/>
        </p:blipFill>
        <p:spPr>
          <a:xfrm flipH="1" flipV="1">
            <a:off x="11627795" y="205924"/>
            <a:ext cx="425045" cy="186606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A7488CFE-BFBB-453D-9972-21AE0E576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97" r="58418" b="80498"/>
          <a:stretch/>
        </p:blipFill>
        <p:spPr>
          <a:xfrm flipH="1" flipV="1">
            <a:off x="11413787" y="3152273"/>
            <a:ext cx="778213" cy="12873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664D8CA0-D5D9-4AFA-ACEC-5DB028415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86" t="72866" b="13282"/>
          <a:stretch/>
        </p:blipFill>
        <p:spPr>
          <a:xfrm flipH="1" flipV="1">
            <a:off x="6798853" y="-1"/>
            <a:ext cx="5393146" cy="91440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447B9028-F072-4AFB-A9E5-6C679D77E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21" r="47096" b="38493"/>
          <a:stretch/>
        </p:blipFill>
        <p:spPr>
          <a:xfrm>
            <a:off x="1411001" y="178521"/>
            <a:ext cx="858681" cy="126264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4BD01B1B-9C02-46BF-9843-D17E46EA4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17" r="19179" b="67276"/>
          <a:stretch/>
        </p:blipFill>
        <p:spPr>
          <a:xfrm>
            <a:off x="8841456" y="155658"/>
            <a:ext cx="894797" cy="671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D6571110-3399-423F-BF00-322EA7254C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783"/>
          <a:stretch/>
        </p:blipFill>
        <p:spPr>
          <a:xfrm>
            <a:off x="289802" y="5280646"/>
            <a:ext cx="959151" cy="95348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="" xmlns:a16="http://schemas.microsoft.com/office/drawing/2014/main" id="{7B1F38A1-E8A2-4AFB-AD5A-DDD104D96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37" r="63540"/>
          <a:stretch/>
        </p:blipFill>
        <p:spPr>
          <a:xfrm>
            <a:off x="9888993" y="192714"/>
            <a:ext cx="2139665" cy="128576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630FD5CD-AAD6-4D2F-BE51-59B984B3A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90" r="54185" b="50786"/>
          <a:stretch/>
        </p:blipFill>
        <p:spPr>
          <a:xfrm>
            <a:off x="525904" y="150888"/>
            <a:ext cx="1163427" cy="191961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="" xmlns:a16="http://schemas.microsoft.com/office/drawing/2014/main" id="{053577CE-96DA-416B-B55A-94FE85E23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8398"/>
          <a:stretch/>
        </p:blipFill>
        <p:spPr>
          <a:xfrm>
            <a:off x="11087436" y="4848092"/>
            <a:ext cx="768093" cy="20099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="" xmlns:a16="http://schemas.microsoft.com/office/drawing/2014/main" id="{F02E810D-DC05-451B-B9DB-73D88623B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63" r="62105"/>
          <a:stretch/>
        </p:blipFill>
        <p:spPr>
          <a:xfrm>
            <a:off x="1222422" y="5403859"/>
            <a:ext cx="979948" cy="1454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35613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EEF5B0A3-0C7A-42DB-8168-AB0394E35BA3}"/>
              </a:ext>
            </a:extLst>
          </p:cNvPr>
          <p:cNvGrpSpPr/>
          <p:nvPr userDrawn="1"/>
        </p:nvGrpSpPr>
        <p:grpSpPr>
          <a:xfrm>
            <a:off x="0" y="0"/>
            <a:ext cx="12192000" cy="6729682"/>
            <a:chOff x="0" y="0"/>
            <a:chExt cx="12192000" cy="6729682"/>
          </a:xfrm>
        </p:grpSpPr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0298A398-8F00-4536-AFC3-290036F0FC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01B9163D-1954-4749-A0C1-A2F702E1F0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5177" b="64339"/>
            <a:stretch/>
          </p:blipFill>
          <p:spPr>
            <a:xfrm>
              <a:off x="7125607" y="0"/>
              <a:ext cx="5066393" cy="2354094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1CC4EB43-9E5B-4413-BB58-CB9332687C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14443" b="62865"/>
            <a:stretch/>
          </p:blipFill>
          <p:spPr>
            <a:xfrm>
              <a:off x="0" y="0"/>
              <a:ext cx="3253458" cy="149806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6F72620A-A8D4-4378-841F-35008EAFBB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73504" r="5177"/>
            <a:stretch/>
          </p:blipFill>
          <p:spPr>
            <a:xfrm>
              <a:off x="9523647" y="4980562"/>
              <a:ext cx="2668353" cy="174912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2553067D-5B89-4383-99AA-6C5F45BCE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177" t="61420" r="16040"/>
            <a:stretch/>
          </p:blipFill>
          <p:spPr>
            <a:xfrm>
              <a:off x="0" y="4182893"/>
              <a:ext cx="3253458" cy="2546787"/>
            </a:xfrm>
            <a:prstGeom prst="rect">
              <a:avLst/>
            </a:prstGeom>
          </p:spPr>
        </p:pic>
      </p:grpSp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CE0EAFF4-4D29-45EA-A434-B1FF2250B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464122" y="327800"/>
            <a:ext cx="874030" cy="205283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B8B033AB-7604-4E8A-9617-737DBF002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042" b="43996"/>
          <a:stretch/>
        </p:blipFill>
        <p:spPr>
          <a:xfrm>
            <a:off x="11484935" y="3830903"/>
            <a:ext cx="621211" cy="114965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74F20533-D84C-453B-8BF0-E2170A359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 flipH="1">
            <a:off x="1258713" y="167914"/>
            <a:ext cx="502709" cy="92814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80B65C7A-5417-4E99-B36C-93D622694F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33"/>
          <a:stretch/>
        </p:blipFill>
        <p:spPr>
          <a:xfrm>
            <a:off x="9437457" y="5722992"/>
            <a:ext cx="969247" cy="95348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7FC35B85-5D4C-492C-9314-CC4C61503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47" r="-1" b="10391"/>
          <a:stretch/>
        </p:blipFill>
        <p:spPr>
          <a:xfrm>
            <a:off x="10653782" y="4883251"/>
            <a:ext cx="1479891" cy="1801073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="" xmlns:a16="http://schemas.microsoft.com/office/drawing/2014/main" id="{AD1D4F8F-E110-4E2D-AC1C-3AC572DAD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57" b="36666"/>
          <a:stretch/>
        </p:blipFill>
        <p:spPr>
          <a:xfrm>
            <a:off x="1" y="5178392"/>
            <a:ext cx="965296" cy="167305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="" xmlns:a16="http://schemas.microsoft.com/office/drawing/2014/main" id="{389A6C77-C7D1-4CE1-AE5D-E0AB19068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926" r="40210" b="30185"/>
          <a:stretch/>
        </p:blipFill>
        <p:spPr>
          <a:xfrm>
            <a:off x="10010273" y="258349"/>
            <a:ext cx="2094427" cy="7498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635664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2A2BBF06-C398-44B8-87F0-FBA29FF7CAF0}"/>
              </a:ext>
            </a:extLst>
          </p:cNvPr>
          <p:cNvGrpSpPr/>
          <p:nvPr userDrawn="1"/>
        </p:nvGrpSpPr>
        <p:grpSpPr>
          <a:xfrm flipH="1">
            <a:off x="0" y="0"/>
            <a:ext cx="12192000" cy="6729682"/>
            <a:chOff x="0" y="0"/>
            <a:chExt cx="12192000" cy="6729682"/>
          </a:xfrm>
        </p:grpSpPr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79914106-06AD-4965-A179-05065BC572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4452E3C5-4826-4F11-B737-92D424F47D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5177" b="64339"/>
            <a:stretch/>
          </p:blipFill>
          <p:spPr>
            <a:xfrm>
              <a:off x="7125607" y="0"/>
              <a:ext cx="5066393" cy="2354094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276435C5-78F0-400C-883C-398C81DD96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14443" b="62865"/>
            <a:stretch/>
          </p:blipFill>
          <p:spPr>
            <a:xfrm>
              <a:off x="0" y="0"/>
              <a:ext cx="3253458" cy="149806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A61C1B2D-E94F-4978-BB58-D0531C747D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73504" r="5177"/>
            <a:stretch/>
          </p:blipFill>
          <p:spPr>
            <a:xfrm>
              <a:off x="9523647" y="4980562"/>
              <a:ext cx="2668353" cy="174912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4EC22C66-46E1-41BE-A8B9-EEF4DED507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177" t="61420" r="16040"/>
            <a:stretch/>
          </p:blipFill>
          <p:spPr>
            <a:xfrm>
              <a:off x="0" y="4182893"/>
              <a:ext cx="3253458" cy="2546787"/>
            </a:xfrm>
            <a:prstGeom prst="rect">
              <a:avLst/>
            </a:prstGeom>
          </p:spPr>
        </p:pic>
      </p:grp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72D37AE1-C4A1-49AC-ADD6-37C5465D2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11301009" y="1358568"/>
            <a:ext cx="908015" cy="72049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="" xmlns:a16="http://schemas.microsoft.com/office/drawing/2014/main" id="{AD835AD8-631D-4962-ABB5-D06314DEB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7" r="33567"/>
          <a:stretch/>
        </p:blipFill>
        <p:spPr>
          <a:xfrm>
            <a:off x="164213" y="1571706"/>
            <a:ext cx="959151" cy="953487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8709CD9E-9D52-45C3-A6D8-9E2579F0A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10565271" y="251059"/>
            <a:ext cx="1041071" cy="1415784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62971878-6F6E-40E1-B3BE-3F2D57679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15" r="29887"/>
          <a:stretch/>
        </p:blipFill>
        <p:spPr>
          <a:xfrm>
            <a:off x="10766072" y="2957370"/>
            <a:ext cx="1425928" cy="3900630"/>
          </a:xfrm>
          <a:custGeom>
            <a:avLst/>
            <a:gdLst>
              <a:gd name="connsiteX0" fmla="*/ 0 w 2507035"/>
              <a:gd name="connsiteY0" fmla="*/ 0 h 6858000"/>
              <a:gd name="connsiteX1" fmla="*/ 2507035 w 2507035"/>
              <a:gd name="connsiteY1" fmla="*/ 0 h 6858000"/>
              <a:gd name="connsiteX2" fmla="*/ 2507035 w 2507035"/>
              <a:gd name="connsiteY2" fmla="*/ 4724400 h 6858000"/>
              <a:gd name="connsiteX3" fmla="*/ 2232892 w 2507035"/>
              <a:gd name="connsiteY3" fmla="*/ 4724400 h 6858000"/>
              <a:gd name="connsiteX4" fmla="*/ 2232892 w 2507035"/>
              <a:gd name="connsiteY4" fmla="*/ 6858000 h 6858000"/>
              <a:gd name="connsiteX5" fmla="*/ 0 w 250703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7035" h="6858000">
                <a:moveTo>
                  <a:pt x="0" y="0"/>
                </a:moveTo>
                <a:lnTo>
                  <a:pt x="2507035" y="0"/>
                </a:lnTo>
                <a:lnTo>
                  <a:pt x="2507035" y="4724400"/>
                </a:lnTo>
                <a:lnTo>
                  <a:pt x="2232892" y="4724400"/>
                </a:lnTo>
                <a:lnTo>
                  <a:pt x="22328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7" name="그림 36">
            <a:extLst>
              <a:ext uri="{FF2B5EF4-FFF2-40B4-BE49-F238E27FC236}">
                <a16:creationId xmlns="" xmlns:a16="http://schemas.microsoft.com/office/drawing/2014/main" id="{04F8D49F-F567-4440-8EA6-A8EFDCF95E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40" t="23340" r="22778"/>
          <a:stretch/>
        </p:blipFill>
        <p:spPr>
          <a:xfrm>
            <a:off x="17953" y="0"/>
            <a:ext cx="3593636" cy="1540806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="" xmlns:a16="http://schemas.microsoft.com/office/drawing/2014/main" id="{9EB6709F-E890-4012-A459-83F4D9059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742" b="54074"/>
          <a:stretch/>
        </p:blipFill>
        <p:spPr>
          <a:xfrm>
            <a:off x="48125" y="5596563"/>
            <a:ext cx="1703673" cy="1042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146872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24B17D6A-9DAD-4550-8912-EEB00F6153D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5600" y="265810"/>
            <a:ext cx="11480800" cy="64199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8F243A6C-C85C-4337-A88A-AD0718187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177" b="64339"/>
          <a:stretch/>
        </p:blipFill>
        <p:spPr>
          <a:xfrm flipV="1">
            <a:off x="7125607" y="4375588"/>
            <a:ext cx="5066393" cy="235409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CAF4296B-913C-4DF2-8B6C-ADE9A68C2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14443" b="62865"/>
          <a:stretch/>
        </p:blipFill>
        <p:spPr>
          <a:xfrm flipV="1">
            <a:off x="0" y="5231622"/>
            <a:ext cx="3253458" cy="149806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D477E696-B1BC-4BFF-B7DC-F1D8A0008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73504" r="5177"/>
          <a:stretch/>
        </p:blipFill>
        <p:spPr>
          <a:xfrm flipV="1">
            <a:off x="9523647" y="0"/>
            <a:ext cx="2668353" cy="17491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2442CB9C-77B5-4E6D-9FEB-FE16C0CCC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77" t="61420" r="16040"/>
          <a:stretch/>
        </p:blipFill>
        <p:spPr>
          <a:xfrm flipV="1">
            <a:off x="0" y="2"/>
            <a:ext cx="3253458" cy="25467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485035E8-A1C1-4849-A163-E812CEDB6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>
            <a:off x="11482002" y="1994449"/>
            <a:ext cx="708795" cy="130863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55CDC292-6429-459B-8AAF-CD38AA6A9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33"/>
          <a:stretch/>
        </p:blipFill>
        <p:spPr>
          <a:xfrm>
            <a:off x="9398546" y="128318"/>
            <a:ext cx="969247" cy="95348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DB0007BD-8145-46E4-86D6-932D1E89C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2" r="77332" b="17383"/>
          <a:stretch/>
        </p:blipFill>
        <p:spPr>
          <a:xfrm>
            <a:off x="540808" y="5069148"/>
            <a:ext cx="732566" cy="1660534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50EDA131-0A12-4B2E-BCA9-4C5271F54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947" b="3620"/>
          <a:stretch/>
        </p:blipFill>
        <p:spPr>
          <a:xfrm>
            <a:off x="10593426" y="218466"/>
            <a:ext cx="1598574" cy="140148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B652AE5B-BD3F-4E29-990C-BC40ED666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37" r="28631" b="43904"/>
          <a:stretch/>
        </p:blipFill>
        <p:spPr>
          <a:xfrm>
            <a:off x="11102258" y="4819162"/>
            <a:ext cx="979948" cy="81571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DCA5D645-CFA2-4D35-97D6-453D60CDF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71" b="55516"/>
          <a:stretch/>
        </p:blipFill>
        <p:spPr>
          <a:xfrm>
            <a:off x="386753" y="265810"/>
            <a:ext cx="1437454" cy="11051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="" xmlns:a16="http://schemas.microsoft.com/office/drawing/2014/main" id="{D37E7142-5C0F-439B-99A6-7E05F9432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29" r="43021" b="46969"/>
          <a:stretch/>
        </p:blipFill>
        <p:spPr>
          <a:xfrm>
            <a:off x="9186649" y="5540472"/>
            <a:ext cx="2513740" cy="1317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007369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9FDDE0DC-A7DD-4657-B232-F5DBAF21C6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55600" y="207444"/>
            <a:ext cx="11480800" cy="64199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D1EFE376-D330-42A0-BB06-3117AC708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177" b="64339"/>
          <a:stretch/>
        </p:blipFill>
        <p:spPr>
          <a:xfrm flipH="1" flipV="1">
            <a:off x="0" y="4375588"/>
            <a:ext cx="5066393" cy="235409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46B08AF8-0348-48FB-B9DB-8BD2575D7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14443" b="62865"/>
          <a:stretch/>
        </p:blipFill>
        <p:spPr>
          <a:xfrm flipH="1" flipV="1">
            <a:off x="8938542" y="5231622"/>
            <a:ext cx="3253458" cy="149806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0E035A42-011E-4F43-A7A5-D38C7F809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73504" r="5177"/>
          <a:stretch/>
        </p:blipFill>
        <p:spPr>
          <a:xfrm flipH="1" flipV="1">
            <a:off x="0" y="0"/>
            <a:ext cx="2668353" cy="1749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049990A5-FC10-415D-B067-3BB116554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77" t="61420" r="16040"/>
          <a:stretch/>
        </p:blipFill>
        <p:spPr>
          <a:xfrm flipH="1" flipV="1">
            <a:off x="8938542" y="2"/>
            <a:ext cx="3253458" cy="25467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73F7743A-6951-4816-B427-3416958BE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10981499" y="105142"/>
            <a:ext cx="874030" cy="205283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4D00AAEF-F3E7-477A-9A9B-CDC63B9FD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502710" y="3180711"/>
            <a:ext cx="606764" cy="133632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9D5FC047-5986-4EC9-AAF0-33A83635C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21" r="47096" b="38493"/>
          <a:stretch/>
        </p:blipFill>
        <p:spPr>
          <a:xfrm>
            <a:off x="1778725" y="5934963"/>
            <a:ext cx="539824" cy="79378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7A054FE3-915C-4C5B-BB98-8E14A961C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17" r="19179" b="67276"/>
          <a:stretch/>
        </p:blipFill>
        <p:spPr>
          <a:xfrm>
            <a:off x="9016825" y="6013060"/>
            <a:ext cx="894797" cy="6717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FE90B6DD-6188-43F5-A8BA-6D9261768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783"/>
          <a:stretch/>
        </p:blipFill>
        <p:spPr>
          <a:xfrm>
            <a:off x="11232849" y="4366064"/>
            <a:ext cx="959151" cy="953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B76C26AC-8DFD-491F-87FA-369D5A9E1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649" b="67186"/>
          <a:stretch/>
        </p:blipFill>
        <p:spPr>
          <a:xfrm>
            <a:off x="10491558" y="5555836"/>
            <a:ext cx="1135614" cy="12799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C54D1A7F-B3AB-4A64-9EF2-DA705763A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69" t="47926"/>
          <a:stretch/>
        </p:blipFill>
        <p:spPr>
          <a:xfrm>
            <a:off x="171906" y="5331215"/>
            <a:ext cx="1251220" cy="1356302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D5CA6750-114A-47F0-BB44-B0CBAD2A9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94" r="42763" b="9268"/>
          <a:stretch/>
        </p:blipFill>
        <p:spPr>
          <a:xfrm>
            <a:off x="9718096" y="259086"/>
            <a:ext cx="1341269" cy="131937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1DCE9CE6-52CE-4EBA-973E-B8E3091E5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271" b="14811"/>
          <a:stretch/>
        </p:blipFill>
        <p:spPr>
          <a:xfrm>
            <a:off x="502710" y="47259"/>
            <a:ext cx="1437454" cy="2116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177819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A89CDC3E-DDD7-46D0-A42D-40C0454D8DE3}"/>
              </a:ext>
            </a:extLst>
          </p:cNvPr>
          <p:cNvGrpSpPr/>
          <p:nvPr userDrawn="1"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9F75F23F-319B-454A-9939-FC4CE6D63D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B7024E1F-07DB-4624-AB6D-6444E71310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597"/>
            <a:stretch/>
          </p:blipFill>
          <p:spPr>
            <a:xfrm>
              <a:off x="11225718" y="256638"/>
              <a:ext cx="610681" cy="660136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738F347F-1950-4718-BE37-85D150FB81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742" t="71341" r="5177" b="10534"/>
            <a:stretch/>
          </p:blipFill>
          <p:spPr>
            <a:xfrm>
              <a:off x="7548664" y="5661498"/>
              <a:ext cx="4643336" cy="1196501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44D04C7F-9600-4230-9B06-FE2732260EA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3289" b="12859"/>
            <a:stretch/>
          </p:blipFill>
          <p:spPr>
            <a:xfrm>
              <a:off x="128791" y="-1"/>
              <a:ext cx="11303000" cy="914401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F1676BC0-51DC-476A-9C87-F890728F47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1732" r="96240"/>
            <a:stretch/>
          </p:blipFill>
          <p:spPr>
            <a:xfrm>
              <a:off x="139159" y="4786008"/>
              <a:ext cx="425045" cy="1866067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="" xmlns:a16="http://schemas.microsoft.com/office/drawing/2014/main" id="{01EE06B5-2423-4369-A9EA-3311861FAD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697" r="58418" b="80498"/>
            <a:stretch/>
          </p:blipFill>
          <p:spPr>
            <a:xfrm>
              <a:off x="-1" y="2418360"/>
              <a:ext cx="778213" cy="1287366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="" xmlns:a16="http://schemas.microsoft.com/office/drawing/2014/main" id="{137D1F95-7819-45D2-8AB4-779A8D8A0F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286" t="72866" b="13282"/>
            <a:stretch/>
          </p:blipFill>
          <p:spPr>
            <a:xfrm>
              <a:off x="0" y="5943599"/>
              <a:ext cx="5393146" cy="914401"/>
            </a:xfrm>
            <a:prstGeom prst="rect">
              <a:avLst/>
            </a:prstGeom>
          </p:spPr>
        </p:pic>
      </p:grpSp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9E4CAE56-8485-4BDE-8EFD-10ED36963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9641148" y="5322300"/>
            <a:ext cx="606764" cy="133632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C2070D6D-8911-4FF3-8C75-65125D953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10535752" y="244114"/>
            <a:ext cx="1041071" cy="141578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96E24CF8-22E9-4557-B028-A7567B3EC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17" r="19179" b="67276"/>
          <a:stretch/>
        </p:blipFill>
        <p:spPr>
          <a:xfrm>
            <a:off x="2767293" y="154732"/>
            <a:ext cx="894797" cy="67177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="" xmlns:a16="http://schemas.microsoft.com/office/drawing/2014/main" id="{A122A505-B209-47DE-97BD-EDA6B21CD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947" b="3620"/>
          <a:stretch/>
        </p:blipFill>
        <p:spPr>
          <a:xfrm>
            <a:off x="272624" y="5358119"/>
            <a:ext cx="1598574" cy="1401489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="" xmlns:a16="http://schemas.microsoft.com/office/drawing/2014/main" id="{962032DB-1004-40A3-8A67-4B3B36680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51" t="8039" r="32742" b="54074"/>
          <a:stretch/>
        </p:blipFill>
        <p:spPr>
          <a:xfrm>
            <a:off x="-1" y="-1"/>
            <a:ext cx="2660025" cy="147785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09F1AFBA-550E-402B-8A28-FEE556315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57" b="36666"/>
          <a:stretch/>
        </p:blipFill>
        <p:spPr>
          <a:xfrm>
            <a:off x="10429312" y="4387601"/>
            <a:ext cx="1425337" cy="2470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25268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="" xmlns:a16="http://schemas.microsoft.com/office/drawing/2014/main" id="{95D802A3-F80F-4A4C-A019-F8DBBA7EB25F}"/>
              </a:ext>
            </a:extLst>
          </p:cNvPr>
          <p:cNvGrpSpPr/>
          <p:nvPr userDrawn="1"/>
        </p:nvGrpSpPr>
        <p:grpSpPr>
          <a:xfrm flipH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5518C057-12F9-4AD9-9224-B5B71ACA5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B3B51BE4-9CE2-4FD1-B6C0-89773C4C9F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597"/>
            <a:stretch/>
          </p:blipFill>
          <p:spPr>
            <a:xfrm>
              <a:off x="11225718" y="256638"/>
              <a:ext cx="610681" cy="6601362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25ED5AA0-B2E0-4C97-9587-F61E5ABBA7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742" t="71341" r="5177" b="10534"/>
            <a:stretch/>
          </p:blipFill>
          <p:spPr>
            <a:xfrm>
              <a:off x="7548664" y="5661498"/>
              <a:ext cx="4643336" cy="1196501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47E62492-5EBC-4A7A-919E-B25D8484B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3289" b="12859"/>
            <a:stretch/>
          </p:blipFill>
          <p:spPr>
            <a:xfrm>
              <a:off x="128791" y="-1"/>
              <a:ext cx="11303000" cy="914401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="" xmlns:a16="http://schemas.microsoft.com/office/drawing/2014/main" id="{41F57A70-B27B-4F56-92DD-61B5D5E465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1732" r="96240"/>
            <a:stretch/>
          </p:blipFill>
          <p:spPr>
            <a:xfrm>
              <a:off x="139159" y="4786008"/>
              <a:ext cx="425045" cy="1866067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="" xmlns:a16="http://schemas.microsoft.com/office/drawing/2014/main" id="{3CF6BA8E-D14E-418A-B738-A31A9A1527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697" r="58418" b="80498"/>
            <a:stretch/>
          </p:blipFill>
          <p:spPr>
            <a:xfrm>
              <a:off x="-1" y="2418360"/>
              <a:ext cx="778213" cy="1287366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="" xmlns:a16="http://schemas.microsoft.com/office/drawing/2014/main" id="{ABE7B6E9-4F52-4C0D-B0E3-50F4C151E5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286" t="72866" b="13282"/>
            <a:stretch/>
          </p:blipFill>
          <p:spPr>
            <a:xfrm>
              <a:off x="0" y="5943599"/>
              <a:ext cx="5393146" cy="914401"/>
            </a:xfrm>
            <a:prstGeom prst="rect">
              <a:avLst/>
            </a:prstGeom>
          </p:spPr>
        </p:pic>
      </p:grpSp>
      <p:pic>
        <p:nvPicPr>
          <p:cNvPr id="6" name="Graphic 3">
            <a:hlinkClick r:id="rId4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="" xmlns:a16="http://schemas.microsoft.com/office/drawing/2014/main" id="{4DB917DB-D563-45C0-B0B0-6ECBE62FC83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34575" y="1282700"/>
            <a:ext cx="4290152" cy="429260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52C53E28-5815-4F8E-8EEF-314062E73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11263903" y="2245371"/>
            <a:ext cx="874030" cy="205283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B2BF3ABB-EE06-464D-A795-6E8DE6EF9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7125607" y="179653"/>
            <a:ext cx="1329104" cy="105461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="" xmlns:a16="http://schemas.microsoft.com/office/drawing/2014/main" id="{25AD51D6-679F-483D-86F8-6ECC2E87B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010" b="69929"/>
          <a:stretch/>
        </p:blipFill>
        <p:spPr>
          <a:xfrm>
            <a:off x="966281" y="5428970"/>
            <a:ext cx="1525215" cy="117295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="" xmlns:a16="http://schemas.microsoft.com/office/drawing/2014/main" id="{DE4FEB93-EA7E-45C7-AEFD-AC5BCBB3E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47" r="-1" b="10391"/>
          <a:stretch/>
        </p:blipFill>
        <p:spPr>
          <a:xfrm>
            <a:off x="10464728" y="100048"/>
            <a:ext cx="1479891" cy="180107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="" xmlns:a16="http://schemas.microsoft.com/office/drawing/2014/main" id="{A2E35B72-ABF7-4E44-A833-B01E457D3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29" r="52175" b="5783"/>
          <a:stretch/>
        </p:blipFill>
        <p:spPr>
          <a:xfrm>
            <a:off x="10288053" y="4517236"/>
            <a:ext cx="1878962" cy="2340763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="" xmlns:a16="http://schemas.microsoft.com/office/drawing/2014/main" id="{38898996-1183-4FE3-A858-B9BB586CF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79" r="20729" b="29349"/>
          <a:stretch/>
        </p:blipFill>
        <p:spPr>
          <a:xfrm>
            <a:off x="0" y="0"/>
            <a:ext cx="1545805" cy="1755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21347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="" xmlns:a16="http://schemas.microsoft.com/office/drawing/2014/main" id="{FD471D82-B967-4441-B669-C7315C537018}"/>
              </a:ext>
            </a:extLst>
          </p:cNvPr>
          <p:cNvGrpSpPr/>
          <p:nvPr userDrawn="1"/>
        </p:nvGrpSpPr>
        <p:grpSpPr>
          <a:xfrm flipV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7DCAF9BD-2A46-4924-BBA0-616B891F6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588A9B3A-1FA8-4853-AD71-32ED24377D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597"/>
            <a:stretch/>
          </p:blipFill>
          <p:spPr>
            <a:xfrm>
              <a:off x="11225718" y="256638"/>
              <a:ext cx="610681" cy="6601362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="" xmlns:a16="http://schemas.microsoft.com/office/drawing/2014/main" id="{F1FC0FDE-B183-44CA-AC49-3957062824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742" t="71341" r="5177" b="10534"/>
            <a:stretch/>
          </p:blipFill>
          <p:spPr>
            <a:xfrm>
              <a:off x="7548664" y="5661498"/>
              <a:ext cx="4643336" cy="1196501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="" xmlns:a16="http://schemas.microsoft.com/office/drawing/2014/main" id="{DAB4685B-0231-4D6F-A48B-2F92D0A119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3289" b="12859"/>
            <a:stretch/>
          </p:blipFill>
          <p:spPr>
            <a:xfrm>
              <a:off x="128791" y="-1"/>
              <a:ext cx="11303000" cy="914401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="" xmlns:a16="http://schemas.microsoft.com/office/drawing/2014/main" id="{86F07BE2-8F46-4877-9AAA-DB2C258F68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1732" r="96240"/>
            <a:stretch/>
          </p:blipFill>
          <p:spPr>
            <a:xfrm>
              <a:off x="139159" y="4786008"/>
              <a:ext cx="425045" cy="1866067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="" xmlns:a16="http://schemas.microsoft.com/office/drawing/2014/main" id="{21F500E8-C92E-4003-8A9E-DF9F703465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697" r="58418" b="80498"/>
            <a:stretch/>
          </p:blipFill>
          <p:spPr>
            <a:xfrm>
              <a:off x="-1" y="2418360"/>
              <a:ext cx="778213" cy="1287366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="" xmlns:a16="http://schemas.microsoft.com/office/drawing/2014/main" id="{4A3BC300-30C2-4113-9BC1-0184177508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286" t="72866" b="13282"/>
            <a:stretch/>
          </p:blipFill>
          <p:spPr>
            <a:xfrm>
              <a:off x="0" y="5943599"/>
              <a:ext cx="5393146" cy="914401"/>
            </a:xfrm>
            <a:prstGeom prst="rect">
              <a:avLst/>
            </a:prstGeom>
          </p:spPr>
        </p:pic>
      </p:grpSp>
      <p:pic>
        <p:nvPicPr>
          <p:cNvPr id="6" name="Graphic 3">
            <a:hlinkClick r:id="rId4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="" xmlns:a16="http://schemas.microsoft.com/office/drawing/2014/main" id="{BA38F492-68ED-4DF5-8ECD-7EE3177132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3450" y="1308100"/>
            <a:ext cx="3277832" cy="2198265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360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="" xmlns:a16="http://schemas.microsoft.com/office/drawing/2014/main" id="{37A5BA81-54DD-4B3E-A2CB-AD6EC20370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57085" y="1308100"/>
            <a:ext cx="3277832" cy="2198265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360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="" xmlns:a16="http://schemas.microsoft.com/office/drawing/2014/main" id="{E1462668-348D-4F48-930D-CED713473CC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0718" y="1308100"/>
            <a:ext cx="3277832" cy="2198265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360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4C140DA5-8C71-4707-BEDA-4B2A75F5D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>
            <a:off x="10702419" y="130890"/>
            <a:ext cx="488833" cy="90252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73C7CD5B-844C-48D3-968D-B3644C696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7" r="33567"/>
          <a:stretch/>
        </p:blipFill>
        <p:spPr>
          <a:xfrm>
            <a:off x="104128" y="310102"/>
            <a:ext cx="959151" cy="953487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C060E2AA-E34A-4472-ACCE-1C4E86F743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926" r="40210" b="30185"/>
          <a:stretch/>
        </p:blipFill>
        <p:spPr>
          <a:xfrm rot="5400000">
            <a:off x="10330075" y="1384990"/>
            <a:ext cx="2602750" cy="931817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="" xmlns:a16="http://schemas.microsoft.com/office/drawing/2014/main" id="{46559F73-49B4-4A8C-8008-455E4DCAA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815" r="56306" b="8816"/>
          <a:stretch/>
        </p:blipFill>
        <p:spPr>
          <a:xfrm rot="5400000">
            <a:off x="-534281" y="2587939"/>
            <a:ext cx="1902081" cy="833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014451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43C4C2B9-F078-4461-BFFD-863F79C71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5C4793D9-378D-4226-B652-8CF471B1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0A0936C1-37BE-4938-92A3-4125BEF170E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500" y="128319"/>
            <a:ext cx="11303000" cy="66013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84E2315F-ECF0-4886-BD36-85C4399161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97875"/>
            <a:ext cx="7772400" cy="346225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C213ADED-252A-4F7E-9163-3FEAEF0AD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15" r="29887"/>
          <a:stretch/>
        </p:blipFill>
        <p:spPr>
          <a:xfrm>
            <a:off x="10366333" y="2759780"/>
            <a:ext cx="1425928" cy="3900630"/>
          </a:xfrm>
          <a:custGeom>
            <a:avLst/>
            <a:gdLst>
              <a:gd name="connsiteX0" fmla="*/ 0 w 2507035"/>
              <a:gd name="connsiteY0" fmla="*/ 0 h 6858000"/>
              <a:gd name="connsiteX1" fmla="*/ 2507035 w 2507035"/>
              <a:gd name="connsiteY1" fmla="*/ 0 h 6858000"/>
              <a:gd name="connsiteX2" fmla="*/ 2507035 w 2507035"/>
              <a:gd name="connsiteY2" fmla="*/ 4724400 h 6858000"/>
              <a:gd name="connsiteX3" fmla="*/ 2232892 w 2507035"/>
              <a:gd name="connsiteY3" fmla="*/ 4724400 h 6858000"/>
              <a:gd name="connsiteX4" fmla="*/ 2232892 w 2507035"/>
              <a:gd name="connsiteY4" fmla="*/ 6858000 h 6858000"/>
              <a:gd name="connsiteX5" fmla="*/ 0 w 250703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7035" h="6858000">
                <a:moveTo>
                  <a:pt x="0" y="0"/>
                </a:moveTo>
                <a:lnTo>
                  <a:pt x="2507035" y="0"/>
                </a:lnTo>
                <a:lnTo>
                  <a:pt x="2507035" y="4724400"/>
                </a:lnTo>
                <a:lnTo>
                  <a:pt x="2232892" y="4724400"/>
                </a:lnTo>
                <a:lnTo>
                  <a:pt x="22328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718E6AD0-8EE0-41D7-A2B2-68E291109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69" t="47926"/>
          <a:stretch/>
        </p:blipFill>
        <p:spPr>
          <a:xfrm>
            <a:off x="590941" y="4523572"/>
            <a:ext cx="1873843" cy="203121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01EAAA30-B9AF-42AB-BB1F-7A50BEC4F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8398"/>
          <a:stretch/>
        </p:blipFill>
        <p:spPr>
          <a:xfrm>
            <a:off x="6187487" y="72598"/>
            <a:ext cx="768093" cy="200990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43EC0856-C8B0-47D4-AEBC-4E2E3B509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47" r="-1" b="17863"/>
          <a:stretch/>
        </p:blipFill>
        <p:spPr>
          <a:xfrm>
            <a:off x="7059431" y="5207131"/>
            <a:ext cx="1479891" cy="16508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C3083C16-19B5-4E1B-8AC9-452DE974F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40" r="34033"/>
          <a:stretch/>
        </p:blipFill>
        <p:spPr>
          <a:xfrm>
            <a:off x="9343458" y="243503"/>
            <a:ext cx="2848542" cy="200990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81292AAA-C963-4945-AD96-1FEEF1B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37" r="28631" b="43904"/>
          <a:stretch/>
        </p:blipFill>
        <p:spPr>
          <a:xfrm>
            <a:off x="3945002" y="602975"/>
            <a:ext cx="979948" cy="81571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="" xmlns:a16="http://schemas.microsoft.com/office/drawing/2014/main" id="{E9D07C90-B182-47A5-AC87-B090077C2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29" r="43021"/>
          <a:stretch/>
        </p:blipFill>
        <p:spPr>
          <a:xfrm>
            <a:off x="262391" y="323785"/>
            <a:ext cx="2513740" cy="24844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="" xmlns:a16="http://schemas.microsoft.com/office/drawing/2014/main" id="{EBD368C7-E272-4255-B1C2-668461472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262391" y="3020400"/>
            <a:ext cx="1329104" cy="105461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="" xmlns:a16="http://schemas.microsoft.com/office/drawing/2014/main" id="{7F3B4BE5-ABEE-4262-A10D-F52E27F09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17" r="19179" b="67276"/>
          <a:stretch/>
        </p:blipFill>
        <p:spPr>
          <a:xfrm>
            <a:off x="8336834" y="837244"/>
            <a:ext cx="894797" cy="67177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="" xmlns:a16="http://schemas.microsoft.com/office/drawing/2014/main" id="{735E2910-4B36-4E10-81BE-F0812DA2B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>
            <a:off x="3590604" y="5305860"/>
            <a:ext cx="708795" cy="1308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32656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883DC7C5-F3F2-497D-92BB-1EB48C749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55599" y="219031"/>
            <a:ext cx="11480800" cy="641993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7E3D78C5-7E74-4AE5-82B0-8D0BDC490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97"/>
          <a:stretch/>
        </p:blipFill>
        <p:spPr>
          <a:xfrm flipH="1" flipV="1">
            <a:off x="355600" y="-1"/>
            <a:ext cx="610681" cy="660136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53B4371D-97A1-40E9-A3F5-C34016AEB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42" t="71341" r="5177" b="10534"/>
          <a:stretch/>
        </p:blipFill>
        <p:spPr>
          <a:xfrm flipH="1" flipV="1">
            <a:off x="-1" y="0"/>
            <a:ext cx="4643336" cy="119650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69707E8B-8845-45F5-A738-C7BAA8775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289" b="12859"/>
          <a:stretch/>
        </p:blipFill>
        <p:spPr>
          <a:xfrm flipH="1" flipV="1">
            <a:off x="760208" y="5943599"/>
            <a:ext cx="11303000" cy="91440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2176005F-4E29-4770-8299-65E9E0FBA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732" r="96240"/>
          <a:stretch/>
        </p:blipFill>
        <p:spPr>
          <a:xfrm flipH="1" flipV="1">
            <a:off x="11627795" y="205924"/>
            <a:ext cx="425045" cy="186606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5AB1F0DB-4EB1-4E55-A73D-17981BCE4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97" r="58418" b="80498"/>
          <a:stretch/>
        </p:blipFill>
        <p:spPr>
          <a:xfrm flipH="1" flipV="1">
            <a:off x="11413787" y="3152273"/>
            <a:ext cx="778213" cy="128736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CCE123B6-79D2-42AF-B6C0-132165105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86" t="72866" b="13282"/>
          <a:stretch/>
        </p:blipFill>
        <p:spPr>
          <a:xfrm flipH="1" flipV="1">
            <a:off x="6798853" y="-1"/>
            <a:ext cx="5393146" cy="914401"/>
          </a:xfrm>
          <a:prstGeom prst="rect">
            <a:avLst/>
          </a:prstGeom>
        </p:spPr>
      </p:pic>
      <p:pic>
        <p:nvPicPr>
          <p:cNvPr id="6" name="Graphic 3">
            <a:hlinkClick r:id="rId4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그림 개체 틀 2">
            <a:extLst>
              <a:ext uri="{FF2B5EF4-FFF2-40B4-BE49-F238E27FC236}">
                <a16:creationId xmlns="" xmlns:a16="http://schemas.microsoft.com/office/drawing/2014/main" id="{620D346A-1F92-4182-8E49-4C00563959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8306" y="2770986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="" xmlns:a16="http://schemas.microsoft.com/office/drawing/2014/main" id="{8ED16852-0484-4B1D-8BD5-099609C5DE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50931" y="1454969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="" xmlns:a16="http://schemas.microsoft.com/office/drawing/2014/main" id="{A8F9C07F-DE9B-45FB-8511-36A2832648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13556" y="2770986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2">
            <a:extLst>
              <a:ext uri="{FF2B5EF4-FFF2-40B4-BE49-F238E27FC236}">
                <a16:creationId xmlns="" xmlns:a16="http://schemas.microsoft.com/office/drawing/2014/main" id="{5C3A54AD-E5E0-402B-8E53-308511FDFB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776181" y="1454969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882DB907-8A2D-4B63-B1A9-9C1C8ACBB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7741201" y="5601744"/>
            <a:ext cx="1329104" cy="105461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="" xmlns:a16="http://schemas.microsoft.com/office/drawing/2014/main" id="{0214D6BB-FF50-46FC-A55B-A1D91C396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72012" y="4161940"/>
            <a:ext cx="606764" cy="133632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="" xmlns:a16="http://schemas.microsoft.com/office/drawing/2014/main" id="{BE2BF029-30A1-45DD-8B4B-65BAC1E17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7" r="33567"/>
          <a:stretch/>
        </p:blipFill>
        <p:spPr>
          <a:xfrm>
            <a:off x="11093689" y="318517"/>
            <a:ext cx="959151" cy="953487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="" xmlns:a16="http://schemas.microsoft.com/office/drawing/2014/main" id="{1648B0E3-8D28-44E2-BEF9-3C6AD303B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37" r="63540"/>
          <a:stretch/>
        </p:blipFill>
        <p:spPr>
          <a:xfrm>
            <a:off x="36329" y="5534629"/>
            <a:ext cx="2139665" cy="1285763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="" xmlns:a16="http://schemas.microsoft.com/office/drawing/2014/main" id="{7BE529A0-BB84-499B-AD96-C6852CCA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69" t="47926"/>
          <a:stretch/>
        </p:blipFill>
        <p:spPr>
          <a:xfrm>
            <a:off x="10459682" y="4980194"/>
            <a:ext cx="1732318" cy="18778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08532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4A39D1A3-64E8-46BE-B534-2BE1DD61A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55599" y="219031"/>
            <a:ext cx="11480800" cy="641993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84F47D57-62B5-4248-9D73-29B9551FE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97"/>
          <a:stretch/>
        </p:blipFill>
        <p:spPr>
          <a:xfrm flipH="1" flipV="1">
            <a:off x="355600" y="-1"/>
            <a:ext cx="610681" cy="660136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34DF7098-9A28-4657-AE98-5BCCEAAC2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42" t="71341" r="5177" b="10534"/>
          <a:stretch/>
        </p:blipFill>
        <p:spPr>
          <a:xfrm flipH="1" flipV="1">
            <a:off x="-1" y="0"/>
            <a:ext cx="4643336" cy="119650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34F7E082-29DE-40E7-836A-55F7588B8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289" b="12859"/>
          <a:stretch/>
        </p:blipFill>
        <p:spPr>
          <a:xfrm flipH="1" flipV="1">
            <a:off x="760208" y="5943599"/>
            <a:ext cx="11303000" cy="91440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0BF3E5AE-BE47-4060-881B-C8F959525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732" r="96240"/>
          <a:stretch/>
        </p:blipFill>
        <p:spPr>
          <a:xfrm flipH="1" flipV="1">
            <a:off x="11627795" y="205924"/>
            <a:ext cx="425045" cy="186606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D099ACAF-C544-49CE-A06D-A11288375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97" r="58418" b="80498"/>
          <a:stretch/>
        </p:blipFill>
        <p:spPr>
          <a:xfrm flipH="1" flipV="1">
            <a:off x="11413787" y="3152273"/>
            <a:ext cx="778213" cy="128736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240CC62C-2DD0-4101-A326-A2819DF9E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86" t="72866" b="13282"/>
          <a:stretch/>
        </p:blipFill>
        <p:spPr>
          <a:xfrm flipH="1" flipV="1">
            <a:off x="6798853" y="-1"/>
            <a:ext cx="5393146" cy="914401"/>
          </a:xfrm>
          <a:prstGeom prst="rect">
            <a:avLst/>
          </a:prstGeom>
        </p:spPr>
      </p:pic>
      <p:pic>
        <p:nvPicPr>
          <p:cNvPr id="6" name="Graphic 3">
            <a:hlinkClick r:id="rId4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그림 개체 틀 11">
            <a:extLst>
              <a:ext uri="{FF2B5EF4-FFF2-40B4-BE49-F238E27FC236}">
                <a16:creationId xmlns="" xmlns:a16="http://schemas.microsoft.com/office/drawing/2014/main" id="{EBA568D8-D6F9-4D16-90B9-18F05C7F81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9BC7E948-0D73-498D-A3BD-3848D93DA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11107908" y="3089755"/>
            <a:ext cx="874030" cy="205283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D03C657D-4CD6-474D-AEC7-95D42B7AF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5952366" y="5158609"/>
            <a:ext cx="1041071" cy="1415784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C3D49F2C-B4E8-4CA8-BF45-90AFCC116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>
            <a:off x="2167512" y="311542"/>
            <a:ext cx="708795" cy="1308637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="" xmlns:a16="http://schemas.microsoft.com/office/drawing/2014/main" id="{D5093889-E2E7-4842-A772-A908C9BC9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042" b="43996"/>
          <a:stretch/>
        </p:blipFill>
        <p:spPr>
          <a:xfrm>
            <a:off x="11285737" y="219031"/>
            <a:ext cx="621211" cy="1149659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C631ABF4-294D-445E-9A4D-F5FBF844D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40" r="29678" b="33426"/>
          <a:stretch/>
        </p:blipFill>
        <p:spPr>
          <a:xfrm>
            <a:off x="9055194" y="5519921"/>
            <a:ext cx="3136805" cy="133807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="" xmlns:a16="http://schemas.microsoft.com/office/drawing/2014/main" id="{A217D8FD-54A3-4273-9CCC-5F8F09E87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37" r="28631" b="43904"/>
          <a:stretch/>
        </p:blipFill>
        <p:spPr>
          <a:xfrm>
            <a:off x="10127960" y="80730"/>
            <a:ext cx="979948" cy="815711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="" xmlns:a16="http://schemas.microsoft.com/office/drawing/2014/main" id="{0C9D0E0F-EF9A-492E-98E8-393706E9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271" b="14811"/>
          <a:stretch/>
        </p:blipFill>
        <p:spPr>
          <a:xfrm>
            <a:off x="426149" y="80730"/>
            <a:ext cx="1437454" cy="2116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2750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DFFBB008-55ED-45E6-8B76-3D549FC20802}"/>
              </a:ext>
            </a:extLst>
          </p:cNvPr>
          <p:cNvGrpSpPr/>
          <p:nvPr userDrawn="1"/>
        </p:nvGrpSpPr>
        <p:grpSpPr>
          <a:xfrm>
            <a:off x="0" y="0"/>
            <a:ext cx="12192000" cy="6729682"/>
            <a:chOff x="0" y="0"/>
            <a:chExt cx="12192000" cy="6729682"/>
          </a:xfrm>
        </p:grpSpPr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E63DA229-952B-4ACB-91B5-827A08DEE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62FE4F48-9E23-4595-81F1-63973EDA01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5177" b="64339"/>
            <a:stretch/>
          </p:blipFill>
          <p:spPr>
            <a:xfrm>
              <a:off x="7125607" y="0"/>
              <a:ext cx="5066393" cy="2354094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462BE3AC-1F9B-4C7C-A146-BE327F0545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14443" b="62865"/>
            <a:stretch/>
          </p:blipFill>
          <p:spPr>
            <a:xfrm>
              <a:off x="0" y="0"/>
              <a:ext cx="3253458" cy="149806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="" xmlns:a16="http://schemas.microsoft.com/office/drawing/2014/main" id="{C3E204DE-E23C-4292-83D9-BDBD08AD5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73504" r="5177"/>
            <a:stretch/>
          </p:blipFill>
          <p:spPr>
            <a:xfrm>
              <a:off x="9523647" y="4980562"/>
              <a:ext cx="2668353" cy="174912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="" xmlns:a16="http://schemas.microsoft.com/office/drawing/2014/main" id="{E6D5E176-2CBE-4C63-8D08-BCD009C06B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177" t="61420" r="16040"/>
            <a:stretch/>
          </p:blipFill>
          <p:spPr>
            <a:xfrm>
              <a:off x="0" y="4182893"/>
              <a:ext cx="3253458" cy="2546787"/>
            </a:xfrm>
            <a:prstGeom prst="rect">
              <a:avLst/>
            </a:prstGeom>
          </p:spPr>
        </p:pic>
      </p:grpSp>
      <p:pic>
        <p:nvPicPr>
          <p:cNvPr id="6" name="Graphic 3">
            <a:hlinkClick r:id="rId4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그림 개체 틀 5">
            <a:extLst>
              <a:ext uri="{FF2B5EF4-FFF2-40B4-BE49-F238E27FC236}">
                <a16:creationId xmlns="" xmlns:a16="http://schemas.microsoft.com/office/drawing/2014/main" id="{B5FF753B-D98D-4585-92F0-BE3B3404D7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CECF2F9A-6296-46C4-B57A-E4D8762B8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4864326" y="163311"/>
            <a:ext cx="1329104" cy="105461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C2845C83-2843-48DA-9B2E-4615FB341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11024387" y="3404476"/>
            <a:ext cx="1041071" cy="1415784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="" xmlns:a16="http://schemas.microsoft.com/office/drawing/2014/main" id="{ABD5B554-F7CB-472E-8A8D-3E0A5D153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8398"/>
          <a:stretch/>
        </p:blipFill>
        <p:spPr>
          <a:xfrm>
            <a:off x="11221777" y="183884"/>
            <a:ext cx="768093" cy="200990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4B937B97-F555-4089-91A6-1491558FB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947" b="3620"/>
          <a:stretch/>
        </p:blipFill>
        <p:spPr>
          <a:xfrm>
            <a:off x="357970" y="5328191"/>
            <a:ext cx="1598574" cy="1401489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001EAFFE-C300-4846-9AF4-4CE713586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742" b="54074"/>
          <a:stretch/>
        </p:blipFill>
        <p:spPr>
          <a:xfrm>
            <a:off x="9116985" y="4903330"/>
            <a:ext cx="2927802" cy="1791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3286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20291D21-F8F8-4918-852B-B4010D6602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600" y="219032"/>
            <a:ext cx="11480800" cy="641993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3A26ADB4-2CE1-40B3-BD7C-78381A6F3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177" b="64339"/>
          <a:stretch/>
        </p:blipFill>
        <p:spPr>
          <a:xfrm flipH="1">
            <a:off x="0" y="0"/>
            <a:ext cx="5066393" cy="235409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10649D5C-0751-4EB2-90C2-62B69026CE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14443" b="62865"/>
          <a:stretch/>
        </p:blipFill>
        <p:spPr>
          <a:xfrm flipH="1">
            <a:off x="8938542" y="0"/>
            <a:ext cx="3253458" cy="149806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02AAF954-8C21-44EA-8CA9-F08D1B609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73504" r="5177"/>
          <a:stretch/>
        </p:blipFill>
        <p:spPr>
          <a:xfrm flipH="1">
            <a:off x="0" y="4980562"/>
            <a:ext cx="2668353" cy="174912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488A49FF-9A74-42B5-97DF-A178EADA5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77" t="61420" r="16040"/>
          <a:stretch/>
        </p:blipFill>
        <p:spPr>
          <a:xfrm flipH="1">
            <a:off x="8938542" y="4182893"/>
            <a:ext cx="3253458" cy="2546787"/>
          </a:xfrm>
          <a:prstGeom prst="rect">
            <a:avLst/>
          </a:prstGeom>
        </p:spPr>
      </p:pic>
      <p:pic>
        <p:nvPicPr>
          <p:cNvPr id="6" name="Graphic 3">
            <a:hlinkClick r:id="rId4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그림 개체 틀 8">
            <a:extLst>
              <a:ext uri="{FF2B5EF4-FFF2-40B4-BE49-F238E27FC236}">
                <a16:creationId xmlns="" xmlns:a16="http://schemas.microsoft.com/office/drawing/2014/main" id="{1C5F73FE-C6DD-4B96-9393-810880DD7CD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60" name="그림 59">
            <a:extLst>
              <a:ext uri="{FF2B5EF4-FFF2-40B4-BE49-F238E27FC236}">
                <a16:creationId xmlns="" xmlns:a16="http://schemas.microsoft.com/office/drawing/2014/main" id="{B03D79C2-70E3-44E2-A719-C5E59AEE9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206774" y="3436512"/>
            <a:ext cx="874030" cy="2052833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="" xmlns:a16="http://schemas.microsoft.com/office/drawing/2014/main" id="{217A5ADC-709D-4FB7-B75D-17DCB94CC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>
            <a:off x="4066606" y="436495"/>
            <a:ext cx="708795" cy="1308637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="" xmlns:a16="http://schemas.microsoft.com/office/drawing/2014/main" id="{58A5F335-B5BD-4D4A-9933-8D527A8E7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010" b="69929"/>
          <a:stretch/>
        </p:blipFill>
        <p:spPr>
          <a:xfrm>
            <a:off x="94640" y="5678491"/>
            <a:ext cx="1525215" cy="1172955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="" xmlns:a16="http://schemas.microsoft.com/office/drawing/2014/main" id="{3AD58136-64D8-4214-BF19-0F3E792CE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15" r="29887"/>
          <a:stretch/>
        </p:blipFill>
        <p:spPr>
          <a:xfrm>
            <a:off x="10671432" y="115967"/>
            <a:ext cx="1425928" cy="3900630"/>
          </a:xfrm>
          <a:custGeom>
            <a:avLst/>
            <a:gdLst>
              <a:gd name="connsiteX0" fmla="*/ 0 w 2507035"/>
              <a:gd name="connsiteY0" fmla="*/ 0 h 6858000"/>
              <a:gd name="connsiteX1" fmla="*/ 2507035 w 2507035"/>
              <a:gd name="connsiteY1" fmla="*/ 0 h 6858000"/>
              <a:gd name="connsiteX2" fmla="*/ 2507035 w 2507035"/>
              <a:gd name="connsiteY2" fmla="*/ 4724400 h 6858000"/>
              <a:gd name="connsiteX3" fmla="*/ 2232892 w 2507035"/>
              <a:gd name="connsiteY3" fmla="*/ 4724400 h 6858000"/>
              <a:gd name="connsiteX4" fmla="*/ 2232892 w 2507035"/>
              <a:gd name="connsiteY4" fmla="*/ 6858000 h 6858000"/>
              <a:gd name="connsiteX5" fmla="*/ 0 w 250703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7035" h="6858000">
                <a:moveTo>
                  <a:pt x="0" y="0"/>
                </a:moveTo>
                <a:lnTo>
                  <a:pt x="2507035" y="0"/>
                </a:lnTo>
                <a:lnTo>
                  <a:pt x="2507035" y="4724400"/>
                </a:lnTo>
                <a:lnTo>
                  <a:pt x="2232892" y="4724400"/>
                </a:lnTo>
                <a:lnTo>
                  <a:pt x="22328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2" name="그림 81">
            <a:extLst>
              <a:ext uri="{FF2B5EF4-FFF2-40B4-BE49-F238E27FC236}">
                <a16:creationId xmlns="" xmlns:a16="http://schemas.microsoft.com/office/drawing/2014/main" id="{8671FCC0-16C1-4CFC-AE0A-E9C0556B9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37" r="28631" b="43904"/>
          <a:stretch/>
        </p:blipFill>
        <p:spPr>
          <a:xfrm>
            <a:off x="1764458" y="5926322"/>
            <a:ext cx="979948" cy="8157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91431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08117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4F46929A-99F6-4803-AADD-E248E3A52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42FE5389-A5FB-41B9-8CD0-650849B461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43C4C2B9-F078-4461-BFFD-863F79C71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5C4793D9-378D-4226-B652-8CF471B1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88F94BAD-7B6B-4448-A574-5834F9C210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4500" y="128319"/>
            <a:ext cx="11303000" cy="66013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017F1C20-0DA1-402E-B4FD-082D91A6B7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97875"/>
            <a:ext cx="7772400" cy="346225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E0BF6F57-FF13-4018-B7F7-05401185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2330531" y="4998964"/>
            <a:ext cx="1329104" cy="105461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4A58C2C5-A7CF-40BF-80B4-B4FFD0B1A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11190001" y="344153"/>
            <a:ext cx="606764" cy="133632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B18D1B2E-44D1-4768-AC01-651A31AC1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833" r="82311" b="39815"/>
          <a:stretch/>
        </p:blipFill>
        <p:spPr>
          <a:xfrm>
            <a:off x="1690750" y="642462"/>
            <a:ext cx="1038099" cy="114490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1D141AD0-A715-430C-BCBA-48A2310D4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37" r="63540"/>
          <a:stretch/>
        </p:blipFill>
        <p:spPr>
          <a:xfrm>
            <a:off x="114365" y="5129716"/>
            <a:ext cx="2139665" cy="128576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83D48FC2-C808-4D46-9017-4ABA52E13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8" b="18303"/>
          <a:stretch/>
        </p:blipFill>
        <p:spPr>
          <a:xfrm>
            <a:off x="8094127" y="5114833"/>
            <a:ext cx="1985443" cy="118798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="" xmlns:a16="http://schemas.microsoft.com/office/drawing/2014/main" id="{16A7AB1A-5736-4467-A10C-E9A956C22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63" r="62105"/>
          <a:stretch/>
        </p:blipFill>
        <p:spPr>
          <a:xfrm>
            <a:off x="9980550" y="1660467"/>
            <a:ext cx="979948" cy="145413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="" xmlns:a16="http://schemas.microsoft.com/office/drawing/2014/main" id="{4C6D858E-0321-4887-8C4B-075998763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94" r="42763" b="9268"/>
          <a:stretch/>
        </p:blipFill>
        <p:spPr>
          <a:xfrm>
            <a:off x="7709300" y="361109"/>
            <a:ext cx="1341269" cy="131937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="" xmlns:a16="http://schemas.microsoft.com/office/drawing/2014/main" id="{0E6331D0-A060-4F79-87DD-2963E2E3D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271" b="35242"/>
          <a:stretch/>
        </p:blipFill>
        <p:spPr>
          <a:xfrm>
            <a:off x="5605389" y="5249159"/>
            <a:ext cx="1437454" cy="1608841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="" xmlns:a16="http://schemas.microsoft.com/office/drawing/2014/main" id="{BE8180F6-9AB9-4813-A83A-7262C0979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79" r="20729" b="29349"/>
          <a:stretch/>
        </p:blipFill>
        <p:spPr>
          <a:xfrm>
            <a:off x="3015952" y="35456"/>
            <a:ext cx="1545805" cy="175528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="" xmlns:a16="http://schemas.microsoft.com/office/drawing/2014/main" id="{B9F7EDF3-3101-4140-98E7-6092F34E6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57" b="36666"/>
          <a:stretch/>
        </p:blipFill>
        <p:spPr>
          <a:xfrm>
            <a:off x="10146739" y="4387601"/>
            <a:ext cx="1425337" cy="247039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="" xmlns:a16="http://schemas.microsoft.com/office/drawing/2014/main" id="{90FADABE-089C-4ACD-9D33-A0EC20CA9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21" r="47096" b="38493"/>
          <a:stretch/>
        </p:blipFill>
        <p:spPr>
          <a:xfrm>
            <a:off x="444500" y="1528211"/>
            <a:ext cx="858681" cy="126264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="" xmlns:a16="http://schemas.microsoft.com/office/drawing/2014/main" id="{05EC7AFA-8847-426E-AB08-1D0F59B68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7" r="33567"/>
          <a:stretch/>
        </p:blipFill>
        <p:spPr>
          <a:xfrm>
            <a:off x="873840" y="3483544"/>
            <a:ext cx="959151" cy="9534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371269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43C4C2B9-F078-4461-BFFD-863F79C71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5C4793D9-378D-4226-B652-8CF471B1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FF3D9265-9012-406F-856F-DE230E0B85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44500" y="128319"/>
            <a:ext cx="11303000" cy="660136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A303096D-5B91-49A4-ACEF-CE83E9D79A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97875"/>
            <a:ext cx="7772400" cy="346225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8F5B6587-9FA0-43FE-860F-31539C626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010" b="69929"/>
          <a:stretch/>
        </p:blipFill>
        <p:spPr>
          <a:xfrm>
            <a:off x="7633872" y="5512259"/>
            <a:ext cx="1525215" cy="117295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="" xmlns:a16="http://schemas.microsoft.com/office/drawing/2014/main" id="{A105A38A-E12D-40F4-95CE-AD7F75668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37" r="63540"/>
          <a:stretch/>
        </p:blipFill>
        <p:spPr>
          <a:xfrm>
            <a:off x="242156" y="166874"/>
            <a:ext cx="2139665" cy="128576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="" xmlns:a16="http://schemas.microsoft.com/office/drawing/2014/main" id="{31579756-D409-4115-9294-6B556A4EB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69" t="47926"/>
          <a:stretch/>
        </p:blipFill>
        <p:spPr>
          <a:xfrm>
            <a:off x="255234" y="2708329"/>
            <a:ext cx="1873843" cy="2031216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6C55B1DF-FE93-41C2-8B4F-E7E15FF2E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947" b="3620"/>
          <a:stretch/>
        </p:blipFill>
        <p:spPr>
          <a:xfrm>
            <a:off x="10256955" y="0"/>
            <a:ext cx="1598574" cy="1401489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="" xmlns:a16="http://schemas.microsoft.com/office/drawing/2014/main" id="{ABBE1141-595E-4642-9B49-761E4EFF1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63" r="62105"/>
          <a:stretch/>
        </p:blipFill>
        <p:spPr>
          <a:xfrm>
            <a:off x="634908" y="5007543"/>
            <a:ext cx="979948" cy="145413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="" xmlns:a16="http://schemas.microsoft.com/office/drawing/2014/main" id="{E0689881-CEE1-4ABA-B809-9D54F7AE2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71" b="55516"/>
          <a:stretch/>
        </p:blipFill>
        <p:spPr>
          <a:xfrm>
            <a:off x="3413744" y="5697427"/>
            <a:ext cx="1437454" cy="1105178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="" xmlns:a16="http://schemas.microsoft.com/office/drawing/2014/main" id="{1C1A4DE1-0A2A-40D7-9E19-8F13E9283F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29" r="43021"/>
          <a:stretch/>
        </p:blipFill>
        <p:spPr>
          <a:xfrm>
            <a:off x="9649330" y="4231711"/>
            <a:ext cx="2513740" cy="2484430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6F8C2B5C-E675-455E-8BA3-A97372174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742" b="54074"/>
          <a:stretch/>
        </p:blipFill>
        <p:spPr>
          <a:xfrm>
            <a:off x="6932578" y="141859"/>
            <a:ext cx="2927802" cy="1791400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="" xmlns:a16="http://schemas.microsoft.com/office/drawing/2014/main" id="{E559496D-ADE8-4A36-B96E-914911C10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815" r="56306"/>
          <a:stretch/>
        </p:blipFill>
        <p:spPr>
          <a:xfrm>
            <a:off x="2703020" y="436903"/>
            <a:ext cx="1902081" cy="1177412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="" xmlns:a16="http://schemas.microsoft.com/office/drawing/2014/main" id="{A4727327-DDDE-4053-A796-FCFD04481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1859977" y="5511235"/>
            <a:ext cx="1329104" cy="1054615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="" xmlns:a16="http://schemas.microsoft.com/office/drawing/2014/main" id="{7565E273-49A9-4E3D-84BC-A2A655EB6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97254" y="1344553"/>
            <a:ext cx="606764" cy="1336327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="" xmlns:a16="http://schemas.microsoft.com/office/drawing/2014/main" id="{34DE60D8-867E-4AAE-9FA8-9EEFB9B7D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21" r="47096" b="38493"/>
          <a:stretch/>
        </p:blipFill>
        <p:spPr>
          <a:xfrm>
            <a:off x="10888819" y="2377510"/>
            <a:ext cx="858681" cy="1262648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="" xmlns:a16="http://schemas.microsoft.com/office/drawing/2014/main" id="{89A779B6-C4DB-4533-92DC-B9A91A37E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5576461" y="141859"/>
            <a:ext cx="1041071" cy="1415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939281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="" xmlns:a16="http://schemas.microsoft.com/office/drawing/2014/main" id="{114EB256-778E-4A59-AD3A-88AA79B5F7EB}"/>
              </a:ext>
            </a:extLst>
          </p:cNvPr>
          <p:cNvGrpSpPr/>
          <p:nvPr userDrawn="1"/>
        </p:nvGrpSpPr>
        <p:grpSpPr>
          <a:xfrm>
            <a:off x="0" y="0"/>
            <a:ext cx="12192000" cy="6729682"/>
            <a:chOff x="0" y="0"/>
            <a:chExt cx="12192000" cy="6729682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F47411A4-908D-4CAA-AC40-AE2616F5E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D01C996D-1CFD-4D80-B25F-21D3320CCA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5177" b="64339"/>
            <a:stretch/>
          </p:blipFill>
          <p:spPr>
            <a:xfrm>
              <a:off x="7125607" y="0"/>
              <a:ext cx="5066393" cy="2354094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984776E1-46F2-4A2C-8F1E-A1615549B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14443" b="62865"/>
            <a:stretch/>
          </p:blipFill>
          <p:spPr>
            <a:xfrm>
              <a:off x="0" y="0"/>
              <a:ext cx="3253458" cy="149806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5CB8313B-84A7-4EF1-82F8-349E44ED7E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73504" r="5177"/>
            <a:stretch/>
          </p:blipFill>
          <p:spPr>
            <a:xfrm>
              <a:off x="9523647" y="4980562"/>
              <a:ext cx="2668353" cy="174912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E1265642-A6F2-4239-8DC1-EF417DDFA7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177" t="61420" r="16040"/>
            <a:stretch/>
          </p:blipFill>
          <p:spPr>
            <a:xfrm>
              <a:off x="0" y="4182893"/>
              <a:ext cx="3253458" cy="2546787"/>
            </a:xfrm>
            <a:prstGeom prst="rect">
              <a:avLst/>
            </a:prstGeom>
          </p:spPr>
        </p:pic>
      </p:grpSp>
      <p:pic>
        <p:nvPicPr>
          <p:cNvPr id="118" name="그림 117">
            <a:extLst>
              <a:ext uri="{FF2B5EF4-FFF2-40B4-BE49-F238E27FC236}">
                <a16:creationId xmlns="" xmlns:a16="http://schemas.microsoft.com/office/drawing/2014/main" id="{CE0576B5-FD3B-4C49-B008-FDBE93380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2102154" y="12185"/>
            <a:ext cx="1329104" cy="1054615"/>
          </a:xfrm>
          <a:prstGeom prst="rect">
            <a:avLst/>
          </a:prstGeom>
        </p:spPr>
      </p:pic>
      <p:pic>
        <p:nvPicPr>
          <p:cNvPr id="120" name="그림 119">
            <a:extLst>
              <a:ext uri="{FF2B5EF4-FFF2-40B4-BE49-F238E27FC236}">
                <a16:creationId xmlns="" xmlns:a16="http://schemas.microsoft.com/office/drawing/2014/main" id="{9ECA8012-0190-49B8-BD14-DB4CFC8A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21" r="47096" b="38493"/>
          <a:stretch/>
        </p:blipFill>
        <p:spPr>
          <a:xfrm>
            <a:off x="11267090" y="3717914"/>
            <a:ext cx="858681" cy="1262648"/>
          </a:xfrm>
          <a:prstGeom prst="rect">
            <a:avLst/>
          </a:prstGeom>
        </p:spPr>
      </p:pic>
      <p:pic>
        <p:nvPicPr>
          <p:cNvPr id="122" name="그림 121">
            <a:extLst>
              <a:ext uri="{FF2B5EF4-FFF2-40B4-BE49-F238E27FC236}">
                <a16:creationId xmlns="" xmlns:a16="http://schemas.microsoft.com/office/drawing/2014/main" id="{F9DF39C3-C734-47B7-8A2A-5059BB244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17" r="19179" b="67276"/>
          <a:stretch/>
        </p:blipFill>
        <p:spPr>
          <a:xfrm>
            <a:off x="2368710" y="6224840"/>
            <a:ext cx="894797" cy="671775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="" xmlns:a16="http://schemas.microsoft.com/office/drawing/2014/main" id="{922CE201-9CC4-4241-BA5A-41028C508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833" r="82311" b="39815"/>
          <a:stretch/>
        </p:blipFill>
        <p:spPr>
          <a:xfrm>
            <a:off x="11267090" y="178521"/>
            <a:ext cx="1038099" cy="1144907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="" xmlns:a16="http://schemas.microsoft.com/office/drawing/2014/main" id="{16DB9C59-5A50-4C8F-8213-B34CB1D39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90" r="54185" b="50786"/>
          <a:stretch/>
        </p:blipFill>
        <p:spPr>
          <a:xfrm>
            <a:off x="10817658" y="4926200"/>
            <a:ext cx="1163427" cy="1919615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="" xmlns:a16="http://schemas.microsoft.com/office/drawing/2014/main" id="{E72AE921-5D7C-40EF-A44A-D1A73FF00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69" t="47926" b="4280"/>
          <a:stretch/>
        </p:blipFill>
        <p:spPr>
          <a:xfrm>
            <a:off x="0" y="5032335"/>
            <a:ext cx="1873843" cy="1864280"/>
          </a:xfrm>
          <a:prstGeom prst="rect">
            <a:avLst/>
          </a:prstGeom>
        </p:spPr>
      </p:pic>
      <p:pic>
        <p:nvPicPr>
          <p:cNvPr id="145" name="그림 144">
            <a:extLst>
              <a:ext uri="{FF2B5EF4-FFF2-40B4-BE49-F238E27FC236}">
                <a16:creationId xmlns="" xmlns:a16="http://schemas.microsoft.com/office/drawing/2014/main" id="{E13EF17C-9A38-4FBA-97FA-7FF9C5658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76" t="21238" r="43021"/>
          <a:stretch/>
        </p:blipFill>
        <p:spPr>
          <a:xfrm>
            <a:off x="0" y="0"/>
            <a:ext cx="1906978" cy="16815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0714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6302B6C9-86A7-4ED9-B119-553876D56A22}"/>
              </a:ext>
            </a:extLst>
          </p:cNvPr>
          <p:cNvGrpSpPr/>
          <p:nvPr userDrawn="1"/>
        </p:nvGrpSpPr>
        <p:grpSpPr>
          <a:xfrm flipH="1">
            <a:off x="0" y="0"/>
            <a:ext cx="12192000" cy="6729682"/>
            <a:chOff x="0" y="0"/>
            <a:chExt cx="12192000" cy="6729682"/>
          </a:xfrm>
        </p:grpSpPr>
        <p:pic>
          <p:nvPicPr>
            <p:cNvPr id="10" name="그림 9">
              <a:extLst>
                <a:ext uri="{FF2B5EF4-FFF2-40B4-BE49-F238E27FC236}">
                  <a16:creationId xmlns="" xmlns:a16="http://schemas.microsoft.com/office/drawing/2014/main" id="{2A89139F-0D2C-4739-A119-870F9AB9E2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4C50195C-BF65-4B3A-937E-50E4EAF39B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5177" b="64339"/>
            <a:stretch/>
          </p:blipFill>
          <p:spPr>
            <a:xfrm>
              <a:off x="7125607" y="0"/>
              <a:ext cx="5066393" cy="2354094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5B3A821E-7504-4263-9A06-1F1C4A0543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14443" b="62865"/>
            <a:stretch/>
          </p:blipFill>
          <p:spPr>
            <a:xfrm>
              <a:off x="0" y="0"/>
              <a:ext cx="3253458" cy="149806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B3753BF3-C245-482E-94B7-BB5F26396F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216" t="73504" r="5177"/>
            <a:stretch/>
          </p:blipFill>
          <p:spPr>
            <a:xfrm>
              <a:off x="9523647" y="4980562"/>
              <a:ext cx="2668353" cy="174912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C7C517C6-18CB-4244-A043-ED6CE0E1C6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177" t="61420" r="16040"/>
            <a:stretch/>
          </p:blipFill>
          <p:spPr>
            <a:xfrm>
              <a:off x="0" y="4182893"/>
              <a:ext cx="3253458" cy="2546787"/>
            </a:xfrm>
            <a:prstGeom prst="rect">
              <a:avLst/>
            </a:prstGeom>
          </p:spPr>
        </p:pic>
      </p:grpSp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97AF988A-5601-4E3E-AB1C-3FE61D7DE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82863" y="3477498"/>
            <a:ext cx="874030" cy="205283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C97FDBAF-2998-4606-A076-0BAA8831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11329170" y="107812"/>
            <a:ext cx="606764" cy="133632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2D33C230-6706-45BE-B7DC-E7E07AA54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11081309" y="3802179"/>
            <a:ext cx="1041071" cy="141578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E7235DF3-E586-4754-970B-B05809C6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783"/>
          <a:stretch/>
        </p:blipFill>
        <p:spPr>
          <a:xfrm>
            <a:off x="249316" y="219032"/>
            <a:ext cx="959151" cy="95348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F7AEF851-7700-4C3D-BD94-4F99B924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010" b="69929"/>
          <a:stretch/>
        </p:blipFill>
        <p:spPr>
          <a:xfrm>
            <a:off x="146018" y="1104323"/>
            <a:ext cx="1525215" cy="117295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7FF71646-F9C9-4344-A018-6D0F31B69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2" r="77332" b="17383"/>
          <a:stretch/>
        </p:blipFill>
        <p:spPr>
          <a:xfrm>
            <a:off x="10614184" y="164319"/>
            <a:ext cx="732566" cy="1660534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="" xmlns:a16="http://schemas.microsoft.com/office/drawing/2014/main" id="{FF676A35-F0AC-48D3-B95F-949D00EF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40" r="35710" b="14985"/>
          <a:stretch/>
        </p:blipFill>
        <p:spPr>
          <a:xfrm>
            <a:off x="9454477" y="5149266"/>
            <a:ext cx="2737523" cy="1708734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="" xmlns:a16="http://schemas.microsoft.com/office/drawing/2014/main" id="{DD605AB0-42E1-4D59-A5A8-686553817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742" b="54074"/>
          <a:stretch/>
        </p:blipFill>
        <p:spPr>
          <a:xfrm>
            <a:off x="0" y="5066600"/>
            <a:ext cx="2927802" cy="1791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73872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C8B0E9CA-9FBB-4EE4-A1EC-CE26DA37F1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5600" y="265810"/>
            <a:ext cx="11480800" cy="64199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DB1E131C-6433-4C00-8714-A087F79B0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177" b="64339"/>
          <a:stretch/>
        </p:blipFill>
        <p:spPr>
          <a:xfrm flipV="1">
            <a:off x="7125607" y="4375588"/>
            <a:ext cx="5066393" cy="235409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29C2F58F-DF13-4B7B-A5EA-C81A826EB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14443" b="62865"/>
          <a:stretch/>
        </p:blipFill>
        <p:spPr>
          <a:xfrm flipV="1">
            <a:off x="0" y="5231622"/>
            <a:ext cx="3253458" cy="149806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9D227742-8AD1-4E65-81BA-599A39893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73504" r="5177"/>
          <a:stretch/>
        </p:blipFill>
        <p:spPr>
          <a:xfrm flipV="1">
            <a:off x="9523647" y="0"/>
            <a:ext cx="2668353" cy="1749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4ED8D828-017A-4B2B-B644-4AFCB7978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77" t="61420" r="16040"/>
          <a:stretch/>
        </p:blipFill>
        <p:spPr>
          <a:xfrm flipV="1">
            <a:off x="0" y="2"/>
            <a:ext cx="3253458" cy="25467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7E88FEDC-37DD-46C3-A484-C4B11075A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042" b="43996"/>
          <a:stretch/>
        </p:blipFill>
        <p:spPr>
          <a:xfrm>
            <a:off x="6968" y="5320966"/>
            <a:ext cx="621211" cy="114965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541C1C19-6487-427A-BEA3-744588A5C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>
            <a:off x="11429031" y="2779297"/>
            <a:ext cx="708795" cy="130863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89C1365B-70C9-4FF7-855E-770F73E92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33"/>
          <a:stretch/>
        </p:blipFill>
        <p:spPr>
          <a:xfrm>
            <a:off x="11298806" y="5488541"/>
            <a:ext cx="969247" cy="9534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0F132121-59CA-4E8C-BEDE-8563D2FEF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7" r="33567"/>
          <a:stretch/>
        </p:blipFill>
        <p:spPr>
          <a:xfrm>
            <a:off x="159687" y="39739"/>
            <a:ext cx="959151" cy="95348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C40E6C99-DA4C-45C8-9239-DF67A7D11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15" r="29887"/>
          <a:stretch/>
        </p:blipFill>
        <p:spPr>
          <a:xfrm>
            <a:off x="10874945" y="0"/>
            <a:ext cx="847721" cy="2318944"/>
          </a:xfrm>
          <a:custGeom>
            <a:avLst/>
            <a:gdLst>
              <a:gd name="connsiteX0" fmla="*/ 0 w 2507035"/>
              <a:gd name="connsiteY0" fmla="*/ 0 h 6858000"/>
              <a:gd name="connsiteX1" fmla="*/ 2507035 w 2507035"/>
              <a:gd name="connsiteY1" fmla="*/ 0 h 6858000"/>
              <a:gd name="connsiteX2" fmla="*/ 2507035 w 2507035"/>
              <a:gd name="connsiteY2" fmla="*/ 4724400 h 6858000"/>
              <a:gd name="connsiteX3" fmla="*/ 2232892 w 2507035"/>
              <a:gd name="connsiteY3" fmla="*/ 4724400 h 6858000"/>
              <a:gd name="connsiteX4" fmla="*/ 2232892 w 2507035"/>
              <a:gd name="connsiteY4" fmla="*/ 6858000 h 6858000"/>
              <a:gd name="connsiteX5" fmla="*/ 0 w 250703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7035" h="6858000">
                <a:moveTo>
                  <a:pt x="0" y="0"/>
                </a:moveTo>
                <a:lnTo>
                  <a:pt x="2507035" y="0"/>
                </a:lnTo>
                <a:lnTo>
                  <a:pt x="2507035" y="4724400"/>
                </a:lnTo>
                <a:lnTo>
                  <a:pt x="2232892" y="4724400"/>
                </a:lnTo>
                <a:lnTo>
                  <a:pt x="22328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8" name="그림 27">
            <a:extLst>
              <a:ext uri="{FF2B5EF4-FFF2-40B4-BE49-F238E27FC236}">
                <a16:creationId xmlns="" xmlns:a16="http://schemas.microsoft.com/office/drawing/2014/main" id="{443ADBBA-8091-4502-A23F-21369D772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47" r="-1" b="10391"/>
          <a:stretch/>
        </p:blipFill>
        <p:spPr>
          <a:xfrm>
            <a:off x="9818915" y="5051794"/>
            <a:ext cx="1479891" cy="18010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40F03D01-2DFD-4C6C-AF7C-E5E4FDE53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94" r="42763" b="9268"/>
          <a:stretch/>
        </p:blipFill>
        <p:spPr>
          <a:xfrm>
            <a:off x="497941" y="5320966"/>
            <a:ext cx="1341269" cy="1319371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="" xmlns:a16="http://schemas.microsoft.com/office/drawing/2014/main" id="{E3117104-C8D1-4C21-851F-DFBCE23A6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79" r="20729" b="29349"/>
          <a:stretch/>
        </p:blipFill>
        <p:spPr>
          <a:xfrm>
            <a:off x="78684" y="980595"/>
            <a:ext cx="1545805" cy="1755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86531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3539F4BE-F541-49E2-9C32-3A37355E54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55600" y="207444"/>
            <a:ext cx="11480800" cy="64199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8B89FC59-A149-49C8-803B-8D3A3425C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177" b="64339"/>
          <a:stretch/>
        </p:blipFill>
        <p:spPr>
          <a:xfrm flipH="1" flipV="1">
            <a:off x="0" y="4375588"/>
            <a:ext cx="5066393" cy="235409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5B0AFAD3-434E-4A2A-A894-3CC56BDF9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14443" b="62865"/>
          <a:stretch/>
        </p:blipFill>
        <p:spPr>
          <a:xfrm flipH="1" flipV="1">
            <a:off x="8938542" y="5231622"/>
            <a:ext cx="3253458" cy="149806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2B2CE145-96BC-4942-8642-244B54D23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16" t="73504" r="5177"/>
          <a:stretch/>
        </p:blipFill>
        <p:spPr>
          <a:xfrm flipH="1" flipV="1">
            <a:off x="0" y="0"/>
            <a:ext cx="2668353" cy="1749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3D0C62E2-5D92-4534-8476-19929FC15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77" t="61420" r="16040"/>
          <a:stretch/>
        </p:blipFill>
        <p:spPr>
          <a:xfrm flipH="1" flipV="1">
            <a:off x="8938542" y="2"/>
            <a:ext cx="3253458" cy="25467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65130F2F-2C90-4FAF-8E5D-F2DA5B714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396"/>
          <a:stretch/>
        </p:blipFill>
        <p:spPr>
          <a:xfrm>
            <a:off x="11418514" y="1836372"/>
            <a:ext cx="874030" cy="205283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183385C1-4408-4F7A-B61D-455CF319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4" r="68229" b="48626"/>
          <a:stretch/>
        </p:blipFill>
        <p:spPr>
          <a:xfrm>
            <a:off x="0" y="1732940"/>
            <a:ext cx="1329104" cy="105461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7EE32226-BDF2-4CF4-9091-D06094CC4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1" r="59479" b="34903"/>
          <a:stretch/>
        </p:blipFill>
        <p:spPr>
          <a:xfrm>
            <a:off x="10261889" y="141256"/>
            <a:ext cx="606764" cy="133632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="" xmlns:a16="http://schemas.microsoft.com/office/drawing/2014/main" id="{51A5647B-3FEF-42ED-8C10-FDB5A70CD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783"/>
          <a:stretch/>
        </p:blipFill>
        <p:spPr>
          <a:xfrm>
            <a:off x="289802" y="183600"/>
            <a:ext cx="959151" cy="95348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="" xmlns:a16="http://schemas.microsoft.com/office/drawing/2014/main" id="{D952E6B3-6BF7-4C0A-9001-DF62539EE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37" r="63540"/>
          <a:stretch/>
        </p:blipFill>
        <p:spPr>
          <a:xfrm>
            <a:off x="7549406" y="5476457"/>
            <a:ext cx="2139665" cy="128576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280E237C-162E-4284-835E-0BA7C72D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947" b="3620"/>
          <a:stretch/>
        </p:blipFill>
        <p:spPr>
          <a:xfrm>
            <a:off x="154401" y="5216519"/>
            <a:ext cx="1598574" cy="140148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="" xmlns:a16="http://schemas.microsoft.com/office/drawing/2014/main" id="{AF72C8E6-ADD8-4110-9B36-38802F130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37" r="28631" b="43904"/>
          <a:stretch/>
        </p:blipFill>
        <p:spPr>
          <a:xfrm>
            <a:off x="11034252" y="58849"/>
            <a:ext cx="979948" cy="815711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="" xmlns:a16="http://schemas.microsoft.com/office/drawing/2014/main" id="{19F1D8CA-2C62-49FC-AC7A-D661F3C77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57" b="36666"/>
          <a:stretch/>
        </p:blipFill>
        <p:spPr>
          <a:xfrm>
            <a:off x="10120526" y="4383159"/>
            <a:ext cx="1425337" cy="2470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28809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=""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=""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429F5E0B-354E-42E0-B47D-1645A0CB1E8C}"/>
              </a:ext>
            </a:extLst>
          </p:cNvPr>
          <p:cNvGrpSpPr/>
          <p:nvPr userDrawn="1"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9" name="그림 8">
              <a:extLst>
                <a:ext uri="{FF2B5EF4-FFF2-40B4-BE49-F238E27FC236}">
                  <a16:creationId xmlns="" xmlns:a16="http://schemas.microsoft.com/office/drawing/2014/main" id="{93CD82CA-8B43-4327-9350-9371FE8EF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219032"/>
              <a:ext cx="11480800" cy="6419936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="" xmlns:a16="http://schemas.microsoft.com/office/drawing/2014/main" id="{8BB3EF90-3CB7-487F-88EF-5C87967B80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597"/>
            <a:stretch/>
          </p:blipFill>
          <p:spPr>
            <a:xfrm>
              <a:off x="11225718" y="256638"/>
              <a:ext cx="610681" cy="6601362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="" xmlns:a16="http://schemas.microsoft.com/office/drawing/2014/main" id="{2A8354AD-5D86-49DE-A737-A2F0C14B40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742" t="71341" r="5177" b="10534"/>
            <a:stretch/>
          </p:blipFill>
          <p:spPr>
            <a:xfrm>
              <a:off x="7548664" y="5661498"/>
              <a:ext cx="4643336" cy="1196501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="" xmlns:a16="http://schemas.microsoft.com/office/drawing/2014/main" id="{6CE4EDB3-6827-4414-993A-4EA1A5CEE6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3289" b="12859"/>
            <a:stretch/>
          </p:blipFill>
          <p:spPr>
            <a:xfrm>
              <a:off x="128791" y="-1"/>
              <a:ext cx="11303000" cy="914401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="" xmlns:a16="http://schemas.microsoft.com/office/drawing/2014/main" id="{79551693-B907-4F5F-8EEC-F7BBD2B55A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1732" r="96240"/>
            <a:stretch/>
          </p:blipFill>
          <p:spPr>
            <a:xfrm>
              <a:off x="139159" y="4786008"/>
              <a:ext cx="425045" cy="1866067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1C089265-77E0-4B61-A796-BB0793774A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697" r="58418" b="80498"/>
            <a:stretch/>
          </p:blipFill>
          <p:spPr>
            <a:xfrm>
              <a:off x="-1" y="2418360"/>
              <a:ext cx="778213" cy="128736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="" xmlns:a16="http://schemas.microsoft.com/office/drawing/2014/main" id="{102D3646-0845-41E3-ACF6-35CE35C805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286" t="72866" b="13282"/>
            <a:stretch/>
          </p:blipFill>
          <p:spPr>
            <a:xfrm>
              <a:off x="0" y="5943599"/>
              <a:ext cx="5393146" cy="914401"/>
            </a:xfrm>
            <a:prstGeom prst="rect">
              <a:avLst/>
            </a:prstGeom>
          </p:spPr>
        </p:pic>
      </p:grpSp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07CB5641-DF88-4D36-977D-34B43E0D90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3" r="32084" b="31033"/>
          <a:stretch/>
        </p:blipFill>
        <p:spPr>
          <a:xfrm>
            <a:off x="1554708" y="-1"/>
            <a:ext cx="1041071" cy="14157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1EBDF2B9-42EF-409C-B0D9-4FB07872B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17" r="19179" b="67276"/>
          <a:stretch/>
        </p:blipFill>
        <p:spPr>
          <a:xfrm>
            <a:off x="10744548" y="37605"/>
            <a:ext cx="894797" cy="6717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8744DC5E-8ED2-4034-9BAE-14D520CB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820" r="8958" b="36251"/>
          <a:stretch/>
        </p:blipFill>
        <p:spPr>
          <a:xfrm>
            <a:off x="11483205" y="4430445"/>
            <a:ext cx="708795" cy="130863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D083613C-91C4-47CA-9378-2E9D39704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7" r="33567"/>
          <a:stretch/>
        </p:blipFill>
        <p:spPr>
          <a:xfrm>
            <a:off x="36535" y="5471010"/>
            <a:ext cx="959151" cy="95348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3A04CB40-2D65-4999-8E69-5146B18A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63" r="62105"/>
          <a:stretch/>
        </p:blipFill>
        <p:spPr>
          <a:xfrm>
            <a:off x="1215342" y="5403861"/>
            <a:ext cx="979948" cy="145413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21376120-58CB-4D80-B5F7-2039BED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71" b="55516"/>
          <a:stretch/>
        </p:blipFill>
        <p:spPr>
          <a:xfrm>
            <a:off x="59485" y="269886"/>
            <a:ext cx="1437454" cy="110517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="" xmlns:a16="http://schemas.microsoft.com/office/drawing/2014/main" id="{073F5E1C-C7DA-47CF-89F3-50A108D83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926" r="40210" b="30185"/>
          <a:stretch/>
        </p:blipFill>
        <p:spPr>
          <a:xfrm>
            <a:off x="9432754" y="5816666"/>
            <a:ext cx="2602750" cy="93181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643402B5-B191-492C-A5F3-D8ED4FF72B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815" r="56306"/>
          <a:stretch/>
        </p:blipFill>
        <p:spPr>
          <a:xfrm>
            <a:off x="10033871" y="256637"/>
            <a:ext cx="1902081" cy="1177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209116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9" r:id="rId3"/>
    <p:sldLayoutId id="2147483680" r:id="rId4"/>
    <p:sldLayoutId id="2147483678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76" r:id="rId24"/>
    <p:sldLayoutId id="2147483664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B06F0BB4-82B6-425F-BB65-24F148E47067}"/>
              </a:ext>
            </a:extLst>
          </p:cNvPr>
          <p:cNvSpPr/>
          <p:nvPr/>
        </p:nvSpPr>
        <p:spPr>
          <a:xfrm>
            <a:off x="2017486" y="2002799"/>
            <a:ext cx="8055427" cy="2862322"/>
          </a:xfrm>
          <a:prstGeom prst="rect">
            <a:avLst/>
          </a:prstGeom>
          <a:effectLst/>
        </p:spPr>
        <p:txBody>
          <a:bodyPr vert="horz" wrap="square" anchor="ctr" anchorCtr="0">
            <a:spAutoFit/>
          </a:bodyPr>
          <a:lstStyle/>
          <a:p>
            <a:pPr algn="ctr"/>
            <a:r>
              <a:rPr lang="hr-HR" sz="5400" b="1" dirty="0" smtClean="0">
                <a:latin typeface="Bauhaus 93" pitchFamily="82" charset="0"/>
              </a:rPr>
              <a:t>PRIKAZ ETWINNING </a:t>
            </a:r>
          </a:p>
          <a:p>
            <a:pPr algn="ctr"/>
            <a:r>
              <a:rPr lang="hr-HR" sz="5400" b="1" dirty="0" smtClean="0">
                <a:latin typeface="Bauhaus 93" pitchFamily="82" charset="0"/>
              </a:rPr>
              <a:t>PROJEKTA "EVERGREEN"</a:t>
            </a:r>
            <a:endParaRPr lang="en-US" sz="5400" dirty="0" smtClean="0">
              <a:latin typeface="Bauhaus 93" pitchFamily="82" charset="0"/>
            </a:endParaRPr>
          </a:p>
          <a:p>
            <a:pPr algn="ctr"/>
            <a:endParaRPr lang="ko-KR" altLang="en-US" sz="7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6320" y="3686630"/>
            <a:ext cx="68288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Nela Dundović, mag.praesc.educ., odgojitelj savjetnik</a:t>
            </a:r>
          </a:p>
          <a:p>
            <a:pPr algn="just">
              <a:lnSpc>
                <a:spcPct val="150000"/>
              </a:lnSpc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Tihana Novosel, mag.praesc.educ., odgojitelj</a:t>
            </a:r>
          </a:p>
          <a:p>
            <a:pPr>
              <a:lnSpc>
                <a:spcPct val="150000"/>
              </a:lnSpc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                                  DV More, PPO </a:t>
            </a:r>
            <a:r>
              <a:rPr lang="hr-HR" b="1" dirty="0" smtClean="0">
                <a:latin typeface="Arial" pitchFamily="34" charset="0"/>
                <a:cs typeface="Arial" pitchFamily="34" charset="0"/>
              </a:rPr>
              <a:t>Đurđice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51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2220685" y="384069"/>
            <a:ext cx="768559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 latinLnBrk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M. K., 6,4 g.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Možda neka biljka, možda neka koja se baš   ne vidi. Kad dodirneš tu biljku onda te dugo peče.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Možda iz Australije.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Nisam čuo.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Cd.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I.M., 6 g.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Neki virus. Ja mislim da je neke boje.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Mislim da..., mislim da je to neka inače bakterija.ja mislim iz nečaga prljavog. Iz nekog prljavog kuta ili nešto.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Ja uopće ne razumijem tu stvar koju pričaš.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Nešto za puštat glazbu, što staviš pa ti ide glazba.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P. K., 5,11 g.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Neko ime, kao Viola. Žensko ime.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Iz Njemačke.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Bob Dylan jesam, on je neki pjevač.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Cd.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V. S., 5,8 g.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Neka bolest, na primjer možda kao korona.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Iz bakterije pa se nastaje nova bakterija.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Ne.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Cd.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age01386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2500" r="12500"/>
          <a:stretch>
            <a:fillRect/>
          </a:stretch>
        </p:blipFill>
        <p:spPr/>
      </p:pic>
      <p:pic>
        <p:nvPicPr>
          <p:cNvPr id="8" name="Picture Placeholder 7" descr="Image01388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l="12523" r="12523"/>
          <a:stretch>
            <a:fillRect/>
          </a:stretch>
        </p:blipFill>
        <p:spPr/>
      </p:pic>
      <p:pic>
        <p:nvPicPr>
          <p:cNvPr id="9" name="Picture Placeholder 8" descr="Image01389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/>
          <a:srcRect l="12500" r="12500"/>
          <a:stretch>
            <a:fillRect/>
          </a:stretch>
        </p:blipFill>
        <p:spPr/>
      </p:pic>
      <p:pic>
        <p:nvPicPr>
          <p:cNvPr id="10" name="Picture Placeholder 9" descr="Image01393.JPG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/>
          <a:srcRect l="12523" r="12523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076446" y="416689"/>
            <a:ext cx="7058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800" dirty="0" smtClean="0">
                <a:latin typeface="Berlin Sans FB Demi" pitchFamily="34" charset="0"/>
                <a:cs typeface="Arial" pitchFamily="34" charset="0"/>
              </a:rPr>
              <a:t>Mediji za slušanje glazbe</a:t>
            </a:r>
            <a:endParaRPr lang="en-US" sz="4800" dirty="0">
              <a:latin typeface="Berlin Sans FB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age01671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t="5287" b="5287"/>
          <a:stretch>
            <a:fillRect/>
          </a:stretch>
        </p:blipFill>
        <p:spPr>
          <a:xfrm>
            <a:off x="956599" y="3079027"/>
            <a:ext cx="3277832" cy="2198265"/>
          </a:xfrm>
        </p:spPr>
      </p:pic>
      <p:pic>
        <p:nvPicPr>
          <p:cNvPr id="7" name="Picture Placeholder 6" descr="Image01672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t="5265" b="5265"/>
          <a:stretch>
            <a:fillRect/>
          </a:stretch>
        </p:blipFill>
        <p:spPr>
          <a:xfrm>
            <a:off x="4364487" y="1840536"/>
            <a:ext cx="3277832" cy="2198265"/>
          </a:xfrm>
        </p:spPr>
      </p:pic>
      <p:sp>
        <p:nvSpPr>
          <p:cNvPr id="5" name="Rectangle 4"/>
          <p:cNvSpPr/>
          <p:nvPr/>
        </p:nvSpPr>
        <p:spPr>
          <a:xfrm>
            <a:off x="1237289" y="369188"/>
            <a:ext cx="9569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erlin Sans FB Demi" pitchFamily="34" charset="0"/>
                <a:cs typeface="Arial" pitchFamily="34" charset="0"/>
              </a:rPr>
              <a:t>QUEEN – ritmiziranje na različite načine</a:t>
            </a:r>
          </a:p>
          <a:p>
            <a:r>
              <a:rPr lang="hr-HR" sz="4000" dirty="0" smtClean="0">
                <a:latin typeface="Berlin Sans FB Demi" pitchFamily="34" charset="0"/>
                <a:cs typeface="Arial" pitchFamily="34" charset="0"/>
              </a:rPr>
              <a:t>“We will rock you”</a:t>
            </a:r>
            <a:endParaRPr lang="en-US" sz="4000" dirty="0">
              <a:latin typeface="Berlin Sans FB Demi" pitchFamily="34" charset="0"/>
              <a:cs typeface="Arial" pitchFamily="34" charset="0"/>
            </a:endParaRPr>
          </a:p>
        </p:txBody>
      </p:sp>
      <p:pic>
        <p:nvPicPr>
          <p:cNvPr id="9" name="Picture Placeholder 8" descr="Image01538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t="5286" b="528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mage01837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t="5287" b="5287"/>
          <a:stretch>
            <a:fillRect/>
          </a:stretch>
        </p:blipFill>
        <p:spPr>
          <a:xfrm>
            <a:off x="887150" y="2430844"/>
            <a:ext cx="3277832" cy="2198265"/>
          </a:xfrm>
        </p:spPr>
      </p:pic>
      <p:pic>
        <p:nvPicPr>
          <p:cNvPr id="6" name="Picture Placeholder 5" descr="Image01488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t="5265" b="5265"/>
          <a:stretch>
            <a:fillRect/>
          </a:stretch>
        </p:blipFill>
        <p:spPr>
          <a:xfrm>
            <a:off x="4341338" y="2419270"/>
            <a:ext cx="3277832" cy="2198265"/>
          </a:xfrm>
        </p:spPr>
      </p:pic>
      <p:pic>
        <p:nvPicPr>
          <p:cNvPr id="7" name="Picture Placeholder 6" descr="Image01913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t="5286" b="5286"/>
          <a:stretch>
            <a:fillRect/>
          </a:stretch>
        </p:blipFill>
        <p:spPr>
          <a:xfrm>
            <a:off x="7830246" y="706218"/>
            <a:ext cx="3277832" cy="2198265"/>
          </a:xfrm>
        </p:spPr>
      </p:pic>
      <p:sp>
        <p:nvSpPr>
          <p:cNvPr id="5" name="Rectangle 4"/>
          <p:cNvSpPr/>
          <p:nvPr/>
        </p:nvSpPr>
        <p:spPr>
          <a:xfrm>
            <a:off x="735820" y="1296665"/>
            <a:ext cx="7025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 smtClean="0">
                <a:latin typeface="Bauhaus 93" pitchFamily="82" charset="0"/>
                <a:cs typeface="Arial" pitchFamily="34" charset="0"/>
              </a:rPr>
              <a:t>QUEEN - 	izrada mentalne mape</a:t>
            </a:r>
            <a:endParaRPr lang="en-US" sz="36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9" name="Picture Placeholder 8" descr="Image01914.JPG"/>
          <p:cNvPicPr>
            <a:picLocks noChangeAspect="1"/>
          </p:cNvPicPr>
          <p:nvPr/>
        </p:nvPicPr>
        <p:blipFill>
          <a:blip r:embed="rId5" cstate="print"/>
          <a:srcRect t="5286" b="5286"/>
          <a:stretch>
            <a:fillRect/>
          </a:stretch>
        </p:blipFill>
        <p:spPr>
          <a:xfrm>
            <a:off x="7945994" y="3391543"/>
            <a:ext cx="3277832" cy="2198265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N989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8765" b="8765"/>
          <a:stretch>
            <a:fillRect/>
          </a:stretch>
        </p:blipFill>
        <p:spPr>
          <a:xfrm>
            <a:off x="1374137" y="516410"/>
            <a:ext cx="8814892" cy="5453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age01543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t="5287" b="5287"/>
          <a:stretch>
            <a:fillRect/>
          </a:stretch>
        </p:blipFill>
        <p:spPr>
          <a:xfrm>
            <a:off x="885949" y="1581233"/>
            <a:ext cx="3277832" cy="2198265"/>
          </a:xfrm>
        </p:spPr>
      </p:pic>
      <p:pic>
        <p:nvPicPr>
          <p:cNvPr id="7" name="Picture Placeholder 6" descr="Image01545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t="5265" b="5265"/>
          <a:stretch>
            <a:fillRect/>
          </a:stretch>
        </p:blipFill>
        <p:spPr>
          <a:xfrm>
            <a:off x="4350207" y="1604983"/>
            <a:ext cx="3277832" cy="2198265"/>
          </a:xfrm>
        </p:spPr>
      </p:pic>
      <p:pic>
        <p:nvPicPr>
          <p:cNvPr id="8" name="Picture Placeholder 7" descr="Image01566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t="5286" b="5286"/>
          <a:stretch>
            <a:fillRect/>
          </a:stretch>
        </p:blipFill>
        <p:spPr>
          <a:xfrm>
            <a:off x="7873841" y="1652484"/>
            <a:ext cx="3277832" cy="2198265"/>
          </a:xfrm>
        </p:spPr>
      </p:pic>
      <p:sp>
        <p:nvSpPr>
          <p:cNvPr id="5" name="Rectangle 4"/>
          <p:cNvSpPr/>
          <p:nvPr/>
        </p:nvSpPr>
        <p:spPr>
          <a:xfrm>
            <a:off x="1296365" y="416689"/>
            <a:ext cx="8453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800" dirty="0" smtClean="0">
                <a:latin typeface="Bauhaus 93" pitchFamily="82" charset="0"/>
                <a:cs typeface="Arial" pitchFamily="34" charset="0"/>
              </a:rPr>
              <a:t>QUEEN - raznovrsne igre</a:t>
            </a:r>
            <a:endParaRPr lang="en-US" sz="48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9" name="Picture Placeholder 4" descr="Image01574.JPG"/>
          <p:cNvPicPr>
            <a:picLocks noChangeAspect="1"/>
          </p:cNvPicPr>
          <p:nvPr/>
        </p:nvPicPr>
        <p:blipFill>
          <a:blip r:embed="rId5" cstate="print"/>
          <a:srcRect t="5287" b="5287"/>
          <a:stretch>
            <a:fillRect/>
          </a:stretch>
        </p:blipFill>
        <p:spPr>
          <a:xfrm>
            <a:off x="4188766" y="4030982"/>
            <a:ext cx="3482693" cy="2335654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age01573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286" b="5286"/>
          <a:stretch>
            <a:fillRect/>
          </a:stretch>
        </p:blipFill>
        <p:spPr>
          <a:xfrm>
            <a:off x="7719461" y="2650011"/>
            <a:ext cx="3277832" cy="2198265"/>
          </a:xfrm>
        </p:spPr>
      </p:pic>
      <p:pic>
        <p:nvPicPr>
          <p:cNvPr id="8" name="Picture Placeholder 7" descr="Image01550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5287" b="5287"/>
          <a:stretch>
            <a:fillRect/>
          </a:stretch>
        </p:blipFill>
        <p:spPr>
          <a:xfrm>
            <a:off x="802822" y="2614386"/>
            <a:ext cx="3277832" cy="2198265"/>
          </a:xfrm>
        </p:spPr>
      </p:pic>
      <p:sp>
        <p:nvSpPr>
          <p:cNvPr id="7" name="Rectangle 6"/>
          <p:cNvSpPr/>
          <p:nvPr/>
        </p:nvSpPr>
        <p:spPr>
          <a:xfrm>
            <a:off x="3139745" y="772047"/>
            <a:ext cx="7096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800" dirty="0" smtClean="0">
                <a:latin typeface="Bauhaus 93" pitchFamily="82" charset="0"/>
                <a:cs typeface="Arial" pitchFamily="34" charset="0"/>
              </a:rPr>
              <a:t>QUEEN – izrada krune</a:t>
            </a:r>
            <a:endParaRPr lang="en-US" sz="48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11" name="Picture Placeholder 10" descr="Image01559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t="5265" b="5265"/>
          <a:stretch>
            <a:fillRect/>
          </a:stretch>
        </p:blipFill>
        <p:spPr>
          <a:xfrm>
            <a:off x="4314581" y="2614386"/>
            <a:ext cx="3277832" cy="2198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age01466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2500" r="12500"/>
          <a:stretch>
            <a:fillRect/>
          </a:stretch>
        </p:blipFill>
        <p:spPr/>
      </p:pic>
      <p:pic>
        <p:nvPicPr>
          <p:cNvPr id="9" name="Picture Placeholder 8" descr="Image01468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l="12523" r="12523"/>
          <a:stretch>
            <a:fillRect/>
          </a:stretch>
        </p:blipFill>
        <p:spPr/>
      </p:pic>
      <p:pic>
        <p:nvPicPr>
          <p:cNvPr id="10" name="Picture Placeholder 9" descr="Image01478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/>
          <a:srcRect l="12500" r="12500"/>
          <a:stretch>
            <a:fillRect/>
          </a:stretch>
        </p:blipFill>
        <p:spPr/>
      </p:pic>
      <p:pic>
        <p:nvPicPr>
          <p:cNvPr id="8" name="Picture Placeholder 7" descr="DSCN9910.JPG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/>
          <a:srcRect l="12523" r="12523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551226" y="308308"/>
            <a:ext cx="6243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 smtClean="0">
                <a:latin typeface="Bauhaus 93" pitchFamily="82" charset="0"/>
                <a:cs typeface="Arial" pitchFamily="34" charset="0"/>
              </a:rPr>
              <a:t>ABBA – ples</a:t>
            </a:r>
          </a:p>
          <a:p>
            <a:r>
              <a:rPr lang="hr-HR" sz="3600" dirty="0" smtClean="0">
                <a:latin typeface="Bauhaus 93" pitchFamily="82" charset="0"/>
                <a:cs typeface="Arial" pitchFamily="34" charset="0"/>
              </a:rPr>
              <a:t>“Mamma Mia” </a:t>
            </a:r>
            <a:endParaRPr lang="en-US" sz="3600" dirty="0">
              <a:latin typeface="Bauhaus 93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N989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8765" b="8765"/>
          <a:stretch>
            <a:fillRect/>
          </a:stretch>
        </p:blipFill>
        <p:spPr>
          <a:xfrm>
            <a:off x="1270416" y="590308"/>
            <a:ext cx="9167898" cy="56715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age01382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2500" r="12500"/>
          <a:stretch>
            <a:fillRect/>
          </a:stretch>
        </p:blipFill>
        <p:spPr/>
      </p:pic>
      <p:pic>
        <p:nvPicPr>
          <p:cNvPr id="8" name="Picture Placeholder 7" descr="Image01385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l="12523" r="12523"/>
          <a:stretch>
            <a:fillRect/>
          </a:stretch>
        </p:blipFill>
        <p:spPr/>
      </p:pic>
      <p:pic>
        <p:nvPicPr>
          <p:cNvPr id="12" name="Picture Placeholder 11" descr="Image01432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l="12523" r="12523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282084" y="518155"/>
            <a:ext cx="8727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ABBA – ukrašavanje majica za ples  </a:t>
            </a:r>
            <a:endParaRPr lang="en-US" sz="40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11" name="Picture Placeholder 10" descr="Image01391.JPG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/>
          <a:srcRect l="12500" r="125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C389C2FE-66F4-4F1F-A218-96C76E9A6696}"/>
              </a:ext>
            </a:extLst>
          </p:cNvPr>
          <p:cNvSpPr/>
          <p:nvPr/>
        </p:nvSpPr>
        <p:spPr>
          <a:xfrm>
            <a:off x="1762263" y="908625"/>
            <a:ext cx="8667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o-KR" altLang="en-US" sz="32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3087" y="443076"/>
            <a:ext cx="5413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6000" dirty="0" smtClean="0">
                <a:latin typeface="Bauhaus 93" pitchFamily="82" charset="0"/>
              </a:rPr>
              <a:t>Hobotnice</a:t>
            </a:r>
            <a:endParaRPr lang="en-US" sz="6000" dirty="0">
              <a:latin typeface="Bauhaus 9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3922" y="2025401"/>
            <a:ext cx="10261599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Skupina u kojoj se provodi Integrirani glazbeni </a:t>
            </a:r>
          </a:p>
          <a:p>
            <a:pPr lvl="0" algn="just">
              <a:lnSpc>
                <a:spcPct val="150000"/>
              </a:lnSpc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 program</a:t>
            </a: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 Prošle pedagoške godine sudjelovali su u </a:t>
            </a:r>
          </a:p>
          <a:p>
            <a:pPr lvl="0" algn="just">
              <a:lnSpc>
                <a:spcPct val="150000"/>
              </a:lnSpc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  projektu “7 kontinenata/7 država” za što su </a:t>
            </a:r>
          </a:p>
          <a:p>
            <a:pPr lvl="0" algn="just">
              <a:lnSpc>
                <a:spcPct val="150000"/>
              </a:lnSpc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  dobili Nacionalnu oznaku kvalitete</a:t>
            </a: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Izazov – pronaći projekt prilagođen potrebama</a:t>
            </a:r>
          </a:p>
          <a:p>
            <a:pPr lvl="0" algn="just">
              <a:lnSpc>
                <a:spcPct val="150000"/>
              </a:lnSpc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 djece</a:t>
            </a: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endParaRPr lang="hr-HR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endParaRPr lang="hr-HR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G:\TDP\Image0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6545" y="1959430"/>
            <a:ext cx="4320496" cy="3240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72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age01379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788306" y="2805711"/>
            <a:ext cx="2630555" cy="2632057"/>
          </a:xfrm>
        </p:spPr>
      </p:pic>
      <p:pic>
        <p:nvPicPr>
          <p:cNvPr id="8" name="Picture Placeholder 7" descr="DSCN9917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l="12523" r="12523"/>
          <a:stretch>
            <a:fillRect/>
          </a:stretch>
        </p:blipFill>
        <p:spPr/>
      </p:pic>
      <p:pic>
        <p:nvPicPr>
          <p:cNvPr id="9" name="Picture Placeholder 8" descr="DSCN9918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/>
          <a:srcRect l="12500" r="12500"/>
          <a:stretch>
            <a:fillRect/>
          </a:stretch>
        </p:blipFill>
        <p:spPr/>
      </p:pic>
      <p:pic>
        <p:nvPicPr>
          <p:cNvPr id="10" name="Picture Placeholder 9" descr="DSCN9919.JPG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/>
          <a:srcRect l="12523" r="12523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296365" y="439838"/>
            <a:ext cx="7336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Suradnja sa studentima  </a:t>
            </a:r>
            <a:endParaRPr lang="en-US" sz="4000" dirty="0">
              <a:latin typeface="Bauhaus 93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age01497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240877" y="1894339"/>
            <a:ext cx="3212233" cy="3214067"/>
          </a:xfrm>
        </p:spPr>
      </p:pic>
      <p:sp>
        <p:nvSpPr>
          <p:cNvPr id="3" name="Rectangle 2"/>
          <p:cNvSpPr/>
          <p:nvPr/>
        </p:nvSpPr>
        <p:spPr>
          <a:xfrm>
            <a:off x="1465475" y="364377"/>
            <a:ext cx="654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 smtClean="0">
                <a:latin typeface="Bauhaus 93" pitchFamily="82" charset="0"/>
                <a:cs typeface="Arial" pitchFamily="34" charset="0"/>
              </a:rPr>
              <a:t>DAVID BOWIE – Petrov favorit</a:t>
            </a:r>
            <a:endParaRPr lang="en-US" sz="36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5" name="Picture Placeholder 4" descr="Image01495.JPG"/>
          <p:cNvPicPr>
            <a:picLocks noChangeAspect="1"/>
          </p:cNvPicPr>
          <p:nvPr/>
        </p:nvPicPr>
        <p:blipFill>
          <a:blip r:embed="rId3" cstate="print"/>
          <a:srcRect l="12514" r="12514"/>
          <a:stretch>
            <a:fillRect/>
          </a:stretch>
        </p:blipFill>
        <p:spPr>
          <a:xfrm>
            <a:off x="3479471" y="1080793"/>
            <a:ext cx="3811978" cy="3814155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6" name="Picture Placeholder 6" descr="Image01588.JPG"/>
          <p:cNvPicPr>
            <a:picLocks noChangeAspect="1"/>
          </p:cNvPicPr>
          <p:nvPr/>
        </p:nvPicPr>
        <p:blipFill>
          <a:blip r:embed="rId4" cstate="print"/>
          <a:srcRect l="12514" r="12514"/>
          <a:stretch>
            <a:fillRect/>
          </a:stretch>
        </p:blipFill>
        <p:spPr>
          <a:xfrm>
            <a:off x="7364569" y="349344"/>
            <a:ext cx="3084983" cy="3086745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7" name="Picture Placeholder 4" descr="Image01486.JPG"/>
          <p:cNvPicPr>
            <a:picLocks noChangeAspect="1"/>
          </p:cNvPicPr>
          <p:nvPr/>
        </p:nvPicPr>
        <p:blipFill>
          <a:blip r:embed="rId5" cstate="print"/>
          <a:srcRect l="12514" r="12514"/>
          <a:stretch>
            <a:fillRect/>
          </a:stretch>
        </p:blipFill>
        <p:spPr>
          <a:xfrm>
            <a:off x="6824282" y="3515095"/>
            <a:ext cx="3340996" cy="3342905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SCN9902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2470217" y="144762"/>
            <a:ext cx="6709407" cy="6713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9224" y="269375"/>
            <a:ext cx="71560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DAVID BOWIE – Petrov favorit</a:t>
            </a:r>
            <a:endParaRPr lang="en-US" sz="40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9" name="Picture Placeholder 8" descr="DSCN9001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190006" y="1456405"/>
            <a:ext cx="3836782" cy="3838974"/>
          </a:xfrm>
        </p:spPr>
      </p:pic>
      <p:pic>
        <p:nvPicPr>
          <p:cNvPr id="10" name="Picture Placeholder 4" descr="DSCN9002.JPG"/>
          <p:cNvPicPr>
            <a:picLocks noChangeAspect="1"/>
          </p:cNvPicPr>
          <p:nvPr/>
        </p:nvPicPr>
        <p:blipFill>
          <a:blip r:embed="rId3" cstate="print"/>
          <a:srcRect l="12514" r="12514"/>
          <a:stretch>
            <a:fillRect/>
          </a:stretch>
        </p:blipFill>
        <p:spPr>
          <a:xfrm>
            <a:off x="4055411" y="2114409"/>
            <a:ext cx="3370065" cy="337199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11" name="Picture Placeholder 6" descr="DSCN9003.JPG"/>
          <p:cNvPicPr>
            <a:picLocks noChangeAspect="1"/>
          </p:cNvPicPr>
          <p:nvPr/>
        </p:nvPicPr>
        <p:blipFill>
          <a:blip r:embed="rId4" cstate="print"/>
          <a:srcRect l="12514" r="12514"/>
          <a:stretch>
            <a:fillRect/>
          </a:stretch>
        </p:blipFill>
        <p:spPr>
          <a:xfrm>
            <a:off x="7475956" y="897278"/>
            <a:ext cx="4290152" cy="429260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age01793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t="5287" b="5287"/>
          <a:stretch>
            <a:fillRect/>
          </a:stretch>
        </p:blipFill>
        <p:spPr>
          <a:xfrm>
            <a:off x="507650" y="2469475"/>
            <a:ext cx="3630877" cy="2435033"/>
          </a:xfrm>
        </p:spPr>
      </p:pic>
      <p:pic>
        <p:nvPicPr>
          <p:cNvPr id="7" name="Picture Placeholder 6" descr="Image01855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t="5265" b="5265"/>
          <a:stretch>
            <a:fillRect/>
          </a:stretch>
        </p:blipFill>
        <p:spPr>
          <a:xfrm>
            <a:off x="4240355" y="2445426"/>
            <a:ext cx="3613616" cy="2423457"/>
          </a:xfrm>
        </p:spPr>
      </p:pic>
      <p:pic>
        <p:nvPicPr>
          <p:cNvPr id="8" name="Picture Placeholder 7" descr="Image01884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t="5286" b="5286"/>
          <a:stretch>
            <a:fillRect/>
          </a:stretch>
        </p:blipFill>
        <p:spPr>
          <a:xfrm>
            <a:off x="8051470" y="2434404"/>
            <a:ext cx="3612343" cy="2422604"/>
          </a:xfrm>
        </p:spPr>
      </p:pic>
      <p:sp>
        <p:nvSpPr>
          <p:cNvPr id="5" name="Rectangle 4"/>
          <p:cNvSpPr/>
          <p:nvPr/>
        </p:nvSpPr>
        <p:spPr>
          <a:xfrm>
            <a:off x="1307939" y="416689"/>
            <a:ext cx="6526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THE BEATLES</a:t>
            </a:r>
          </a:p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“Yellow submarine”</a:t>
            </a:r>
            <a:endParaRPr lang="en-US" sz="4000" dirty="0">
              <a:latin typeface="Bauhaus 93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 descr="DSCN9903.JPG"/>
          <p:cNvPicPr>
            <a:picLocks noChangeAspect="1"/>
          </p:cNvPicPr>
          <p:nvPr/>
        </p:nvPicPr>
        <p:blipFill>
          <a:blip r:embed="rId2" cstate="print"/>
          <a:srcRect t="8765" b="8765"/>
          <a:stretch>
            <a:fillRect/>
          </a:stretch>
        </p:blipFill>
        <p:spPr>
          <a:xfrm>
            <a:off x="1352492" y="629392"/>
            <a:ext cx="9002908" cy="556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DSCN9439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653143" y="1197470"/>
            <a:ext cx="3752904" cy="3755047"/>
          </a:xfrm>
        </p:spPr>
      </p:pic>
      <p:sp>
        <p:nvSpPr>
          <p:cNvPr id="3" name="Rectangle 2"/>
          <p:cNvSpPr/>
          <p:nvPr/>
        </p:nvSpPr>
        <p:spPr>
          <a:xfrm>
            <a:off x="1423686" y="428263"/>
            <a:ext cx="7720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Šljokice i disco kugla</a:t>
            </a:r>
            <a:endParaRPr lang="en-US" sz="40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5" name="Picture Placeholder 8" descr="Image01912.JPG"/>
          <p:cNvPicPr>
            <a:picLocks noChangeAspect="1"/>
          </p:cNvPicPr>
          <p:nvPr/>
        </p:nvPicPr>
        <p:blipFill>
          <a:blip r:embed="rId3" cstate="print"/>
          <a:srcRect l="12514" r="12514"/>
          <a:stretch>
            <a:fillRect/>
          </a:stretch>
        </p:blipFill>
        <p:spPr>
          <a:xfrm>
            <a:off x="6622136" y="167906"/>
            <a:ext cx="3899402" cy="3901629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6" name="Picture Placeholder 10" descr="Image01916.JPG"/>
          <p:cNvPicPr>
            <a:picLocks noChangeAspect="1"/>
          </p:cNvPicPr>
          <p:nvPr/>
        </p:nvPicPr>
        <p:blipFill>
          <a:blip r:embed="rId4" cstate="print"/>
          <a:srcRect l="12514" r="12514"/>
          <a:stretch>
            <a:fillRect/>
          </a:stretch>
        </p:blipFill>
        <p:spPr>
          <a:xfrm>
            <a:off x="4025735" y="3091460"/>
            <a:ext cx="3610098" cy="361216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mage01756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568182" y="1341912"/>
            <a:ext cx="3497538" cy="3499535"/>
          </a:xfrm>
        </p:spPr>
      </p:pic>
      <p:pic>
        <p:nvPicPr>
          <p:cNvPr id="9" name="Picture Placeholder 8" descr="Image01801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l="12523" r="12523"/>
          <a:stretch>
            <a:fillRect/>
          </a:stretch>
        </p:blipFill>
        <p:spPr>
          <a:xfrm>
            <a:off x="4143607" y="1681543"/>
            <a:ext cx="3887419" cy="3889638"/>
          </a:xfrm>
        </p:spPr>
      </p:pic>
      <p:pic>
        <p:nvPicPr>
          <p:cNvPr id="10" name="Picture Placeholder 9" descr="Image01819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/>
          <a:srcRect l="12500" r="12500"/>
          <a:stretch>
            <a:fillRect/>
          </a:stretch>
        </p:blipFill>
        <p:spPr>
          <a:xfrm>
            <a:off x="8217533" y="1454502"/>
            <a:ext cx="3491228" cy="3493221"/>
          </a:xfrm>
        </p:spPr>
      </p:pic>
      <p:sp>
        <p:nvSpPr>
          <p:cNvPr id="7" name="Rectangle 6"/>
          <p:cNvSpPr/>
          <p:nvPr/>
        </p:nvSpPr>
        <p:spPr>
          <a:xfrm>
            <a:off x="1319513" y="451413"/>
            <a:ext cx="9534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MASKIRANA POVORKA – Maska Evergreen</a:t>
            </a:r>
            <a:endParaRPr lang="en-US" sz="4000" dirty="0">
              <a:latin typeface="Bauhaus 93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N9904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8765" b="8765"/>
          <a:stretch>
            <a:fillRect/>
          </a:stretch>
        </p:blipFill>
        <p:spPr>
          <a:xfrm>
            <a:off x="3206337" y="1413905"/>
            <a:ext cx="7941315" cy="4912786"/>
          </a:xfrm>
        </p:spPr>
      </p:pic>
      <p:sp>
        <p:nvSpPr>
          <p:cNvPr id="4" name="Rectangle 3"/>
          <p:cNvSpPr/>
          <p:nvPr/>
        </p:nvSpPr>
        <p:spPr>
          <a:xfrm>
            <a:off x="866900" y="653143"/>
            <a:ext cx="6169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NAŠI EVERGREENI</a:t>
            </a:r>
            <a:endParaRPr lang="en-US" sz="4000" dirty="0">
              <a:latin typeface="Bauhaus 93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DSCN9436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7256714" y="1413164"/>
            <a:ext cx="3922392" cy="3924632"/>
          </a:xfrm>
        </p:spPr>
      </p:pic>
      <p:sp>
        <p:nvSpPr>
          <p:cNvPr id="3" name="Rectangle 2"/>
          <p:cNvSpPr/>
          <p:nvPr/>
        </p:nvSpPr>
        <p:spPr>
          <a:xfrm>
            <a:off x="1655180" y="752354"/>
            <a:ext cx="5916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erlin Sans FB Demi" pitchFamily="34" charset="0"/>
                <a:cs typeface="Arial" pitchFamily="34" charset="0"/>
              </a:rPr>
              <a:t>Likovno izražavanje</a:t>
            </a:r>
            <a:endParaRPr lang="en-US" sz="4000" dirty="0">
              <a:latin typeface="Berlin Sans FB Demi" pitchFamily="34" charset="0"/>
              <a:cs typeface="Arial" pitchFamily="34" charset="0"/>
            </a:endParaRPr>
          </a:p>
        </p:txBody>
      </p:sp>
      <p:pic>
        <p:nvPicPr>
          <p:cNvPr id="6" name="Picture Placeholder 7" descr="DSCN9906.JPG"/>
          <p:cNvPicPr>
            <a:picLocks noChangeAspect="1"/>
          </p:cNvPicPr>
          <p:nvPr/>
        </p:nvPicPr>
        <p:blipFill>
          <a:blip r:embed="rId3" cstate="print"/>
          <a:srcRect l="12514" r="12514"/>
          <a:stretch>
            <a:fillRect/>
          </a:stretch>
        </p:blipFill>
        <p:spPr>
          <a:xfrm>
            <a:off x="404542" y="1686295"/>
            <a:ext cx="3730517" cy="373264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7" name="Picture Placeholder 9" descr="DSCN9907.JPG"/>
          <p:cNvPicPr>
            <a:picLocks noChangeAspect="1"/>
          </p:cNvPicPr>
          <p:nvPr/>
        </p:nvPicPr>
        <p:blipFill>
          <a:blip r:embed="rId4" cstate="print"/>
          <a:srcRect l="12514" r="12514"/>
          <a:stretch>
            <a:fillRect/>
          </a:stretch>
        </p:blipFill>
        <p:spPr>
          <a:xfrm>
            <a:off x="4192384" y="3040084"/>
            <a:ext cx="3054010" cy="305575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en-US" sz="15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TwinSpace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EVERGREEN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U ovom glazbenom projektom učenici će istraživati poznatu svjetsku glazbu tzv. Evergreen pjesme. Uz pomoć dostupne tehnologije i digitalnih alata napraviti će kolekciju radova te prezentirati različite evergreene poznatih glazbenika: Elvisa Presleya, The Beatlesa, Boba Dylana, Eltona Johna te drugih po izboru. Također će predstaviti i evergreene svoje zemlje. Likovno će se izražavati, surađivati s učenicima drugih škola, istraživati a poticati će se i njihova stvaralačka kreativnost te razvijati svoj glazbeni ukus. Učenici će razmjenjivati svoja iskustva i znanje o evergreen glazbi putem igranja zajedničkih kvizova. Upoznati će ljudska prava i dječja prava putem glazbe te razviti diskusiju o tome. Projektne aktivnosti biti će dostupne na TwinSpaceu projekta i u Wakelet kolekciji radova. Veselimo se novim izazovima i odličnoj evergreen glazbi.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282828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Music project Evergre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8523" y="329582"/>
            <a:ext cx="2409825" cy="24098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7999" y="1436914"/>
            <a:ext cx="80910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b="1" dirty="0" smtClean="0"/>
              <a:t>EVERGREEN</a:t>
            </a:r>
          </a:p>
          <a:p>
            <a:pPr fontAlgn="base"/>
            <a:r>
              <a:rPr lang="vi-VN" dirty="0" smtClean="0"/>
              <a:t>U ovom glazbenom projektom učenici će istraživati poznatu svjetsku </a:t>
            </a:r>
            <a:endParaRPr lang="hr-HR" dirty="0" smtClean="0"/>
          </a:p>
          <a:p>
            <a:pPr fontAlgn="base"/>
            <a:r>
              <a:rPr lang="vi-VN" dirty="0" smtClean="0"/>
              <a:t>glazbu </a:t>
            </a:r>
            <a:r>
              <a:rPr lang="vi-VN" dirty="0" smtClean="0"/>
              <a:t>tzv. Evergreen pjesme. Uz pomoć dostupne tehnologije </a:t>
            </a:r>
            <a:r>
              <a:rPr lang="vi-VN" dirty="0" smtClean="0"/>
              <a:t>i</a:t>
            </a:r>
            <a:endParaRPr lang="hr-HR" dirty="0" smtClean="0"/>
          </a:p>
          <a:p>
            <a:pPr fontAlgn="base"/>
            <a:r>
              <a:rPr lang="vi-VN" dirty="0" smtClean="0"/>
              <a:t> </a:t>
            </a:r>
            <a:r>
              <a:rPr lang="vi-VN" dirty="0" smtClean="0"/>
              <a:t>digitalnih alata napraviti će kolekciju radova te prezentirati </a:t>
            </a:r>
            <a:r>
              <a:rPr lang="vi-VN" dirty="0" smtClean="0"/>
              <a:t>različite</a:t>
            </a:r>
            <a:endParaRPr lang="hr-HR" dirty="0" smtClean="0"/>
          </a:p>
          <a:p>
            <a:pPr fontAlgn="base"/>
            <a:r>
              <a:rPr lang="vi-VN" dirty="0" smtClean="0"/>
              <a:t> </a:t>
            </a:r>
            <a:r>
              <a:rPr lang="vi-VN" dirty="0" smtClean="0"/>
              <a:t>evergreene poznatih glazbenika: Elvisa Presleya, The Beatlesa, </a:t>
            </a:r>
            <a:r>
              <a:rPr lang="vi-VN" dirty="0" smtClean="0"/>
              <a:t>Boba</a:t>
            </a:r>
            <a:endParaRPr lang="hr-HR" dirty="0" smtClean="0"/>
          </a:p>
          <a:p>
            <a:pPr fontAlgn="base"/>
            <a:r>
              <a:rPr lang="vi-VN" dirty="0" smtClean="0"/>
              <a:t> </a:t>
            </a:r>
            <a:r>
              <a:rPr lang="vi-VN" dirty="0" smtClean="0"/>
              <a:t>Dylana, Eltona Johna te drugih po izboru. Također će predstaviti </a:t>
            </a:r>
            <a:r>
              <a:rPr lang="vi-VN" dirty="0" smtClean="0"/>
              <a:t>i</a:t>
            </a:r>
            <a:endParaRPr lang="hr-HR" dirty="0" smtClean="0"/>
          </a:p>
          <a:p>
            <a:pPr fontAlgn="base"/>
            <a:r>
              <a:rPr lang="vi-VN" dirty="0" smtClean="0"/>
              <a:t> </a:t>
            </a:r>
            <a:r>
              <a:rPr lang="vi-VN" dirty="0" smtClean="0"/>
              <a:t>evergreene svoje zemlje. Likovno će se izražavati, surađivati s </a:t>
            </a:r>
            <a:endParaRPr lang="hr-HR" dirty="0" smtClean="0"/>
          </a:p>
          <a:p>
            <a:pPr fontAlgn="base"/>
            <a:r>
              <a:rPr lang="vi-VN" dirty="0" smtClean="0"/>
              <a:t>učenicima </a:t>
            </a:r>
            <a:r>
              <a:rPr lang="vi-VN" dirty="0" smtClean="0"/>
              <a:t>drugih škola, istraživati a poticati će se i njihova stvaralačka kreativnost te razvijati svoj glazbeni ukus. Učenici će razmjenjivati svoja iskustva i znanje o evergreen glazbi putem igranja zajedničkih kvizova. Upoznati će ljudska prava i dječja prava putem glazbe te razviti </a:t>
            </a:r>
            <a:endParaRPr lang="hr-HR" dirty="0" smtClean="0"/>
          </a:p>
          <a:p>
            <a:pPr fontAlgn="base"/>
            <a:r>
              <a:rPr lang="vi-VN" dirty="0" smtClean="0"/>
              <a:t>diskusiju </a:t>
            </a:r>
            <a:r>
              <a:rPr lang="vi-VN" dirty="0" smtClean="0"/>
              <a:t>o tome. Projektne aktivnosti biti će dostupne na TwinSpaceu projekta i u Wakelet kolekciji radova. Veselimo se novim izazovima i </a:t>
            </a:r>
            <a:endParaRPr lang="hr-HR" dirty="0" smtClean="0"/>
          </a:p>
          <a:p>
            <a:pPr fontAlgn="base"/>
            <a:r>
              <a:rPr lang="vi-VN" dirty="0" smtClean="0"/>
              <a:t>odličnoj </a:t>
            </a:r>
            <a:r>
              <a:rPr lang="vi-VN" dirty="0" smtClean="0"/>
              <a:t>evergreen </a:t>
            </a:r>
            <a:r>
              <a:rPr lang="vi-VN" dirty="0" smtClean="0"/>
              <a:t>gla</a:t>
            </a:r>
            <a:r>
              <a:rPr lang="hr-HR" dirty="0" smtClean="0"/>
              <a:t>zbi.</a:t>
            </a:r>
          </a:p>
          <a:p>
            <a:pPr fontAlgn="base"/>
            <a:endParaRPr lang="hr-HR" dirty="0" smtClean="0"/>
          </a:p>
          <a:p>
            <a:pPr fontAlgn="base"/>
            <a:r>
              <a:rPr lang="hr-HR" dirty="0" smtClean="0"/>
              <a:t>Partneri iz Slovačke, Portugala,Grčke, Španjolske, Italije i Hrvatske.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4132613" y="415637"/>
            <a:ext cx="58070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6000" dirty="0" smtClean="0">
                <a:latin typeface="Bauhaus 93" pitchFamily="82" charset="0"/>
              </a:rPr>
              <a:t>Izabrani projekt</a:t>
            </a:r>
            <a:endParaRPr lang="en-US" sz="6000" dirty="0">
              <a:latin typeface="Bauhaus 93" pitchFamily="8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N958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21878" r="21878"/>
          <a:stretch>
            <a:fillRect/>
          </a:stretch>
        </p:blipFill>
        <p:spPr>
          <a:xfrm>
            <a:off x="6617489" y="1413738"/>
            <a:ext cx="3695554" cy="4929188"/>
          </a:xfrm>
          <a:prstGeom prst="roundRect">
            <a:avLst>
              <a:gd name="adj" fmla="val 0"/>
            </a:avLst>
          </a:prstGeom>
        </p:spPr>
      </p:pic>
      <p:pic>
        <p:nvPicPr>
          <p:cNvPr id="4" name="Picture Placeholder 5" descr="DSCN9589.JPG"/>
          <p:cNvPicPr>
            <a:picLocks noChangeAspect="1"/>
          </p:cNvPicPr>
          <p:nvPr/>
        </p:nvPicPr>
        <p:blipFill>
          <a:blip r:embed="rId3" cstate="print"/>
          <a:srcRect l="21878" r="21878"/>
          <a:stretch>
            <a:fillRect/>
          </a:stretch>
        </p:blipFill>
        <p:spPr>
          <a:xfrm>
            <a:off x="2413345" y="1395647"/>
            <a:ext cx="3767535" cy="4912676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5" name="Rectangle 4"/>
          <p:cNvSpPr/>
          <p:nvPr/>
        </p:nvSpPr>
        <p:spPr>
          <a:xfrm>
            <a:off x="578133" y="495607"/>
            <a:ext cx="5750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POSJET GITARISTA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DSCN969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8765" b="8765"/>
          <a:stretch>
            <a:fillRect/>
          </a:stretch>
        </p:blipFill>
        <p:spPr>
          <a:xfrm>
            <a:off x="1166242" y="1238492"/>
            <a:ext cx="4395778" cy="2719388"/>
          </a:xfrm>
        </p:spPr>
      </p:pic>
      <p:sp>
        <p:nvSpPr>
          <p:cNvPr id="3" name="Rectangle 2"/>
          <p:cNvSpPr/>
          <p:nvPr/>
        </p:nvSpPr>
        <p:spPr>
          <a:xfrm>
            <a:off x="828717" y="376253"/>
            <a:ext cx="9294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IZRADA INSTRUMENATA OD KARTONA</a:t>
            </a:r>
          </a:p>
        </p:txBody>
      </p:sp>
      <p:pic>
        <p:nvPicPr>
          <p:cNvPr id="5" name="Picture Placeholder 2" descr="DSCN9701.JPG"/>
          <p:cNvPicPr>
            <a:picLocks noChangeAspect="1"/>
          </p:cNvPicPr>
          <p:nvPr/>
        </p:nvPicPr>
        <p:blipFill>
          <a:blip r:embed="rId3" cstate="print"/>
          <a:srcRect t="8765" b="8765"/>
          <a:stretch>
            <a:fillRect/>
          </a:stretch>
        </p:blipFill>
        <p:spPr>
          <a:xfrm>
            <a:off x="5972537" y="1219603"/>
            <a:ext cx="4352537" cy="269263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pic>
      <p:pic>
        <p:nvPicPr>
          <p:cNvPr id="6" name="Picture Placeholder 4" descr="DSCN9702.JPG"/>
          <p:cNvPicPr>
            <a:picLocks noChangeAspect="1"/>
          </p:cNvPicPr>
          <p:nvPr/>
        </p:nvPicPr>
        <p:blipFill>
          <a:blip r:embed="rId4" cstate="print"/>
          <a:srcRect t="8765" b="8765"/>
          <a:stretch>
            <a:fillRect/>
          </a:stretch>
        </p:blipFill>
        <p:spPr>
          <a:xfrm>
            <a:off x="4233535" y="4259483"/>
            <a:ext cx="3797058" cy="234899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2571" y="937399"/>
            <a:ext cx="939864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Združeni zbor Gimnazije Andrije Mohorovičića Rijeka i Prve riječke hrvatske 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gimnazije uz prof. izvrsnu savjetnicu Helgu Dukarić Dangubić i Dječji vrtić More –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 PPO Đurđice, skupina Hobotnice uz mag.praesc.educ. i odgojiteljicu savjetnicu 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Nelu Dundović i Tihanu Novosel,</a:t>
            </a:r>
            <a:r>
              <a:rPr lang="hr-H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mag.praesc.educ. ostvarili su suradnju i </a:t>
            </a:r>
            <a:r>
              <a:rPr lang="hr-H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partnerstvo na međunarodnom eTwinning projektu Evergreen. Djeca iz dječjeg 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vrtića pratila su županijsko natjecanje na kojem je nastupio Združeni zbor 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GAM&amp;PRGH te su nakon natjecanja podijelili pozornicu i zajednički spontano 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zapjevali pjesmicu Kad si sretan.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5470" y="1041572"/>
            <a:ext cx="6954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 smtClean="0">
                <a:latin typeface="Bauhaus 93" pitchFamily="82" charset="0"/>
                <a:cs typeface="Arial" pitchFamily="34" charset="0"/>
              </a:rPr>
              <a:t>SURADNJA S PARTNERIMA</a:t>
            </a:r>
            <a:endParaRPr lang="en-US" sz="4400" dirty="0"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0649" y="1211283"/>
            <a:ext cx="900149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 smtClean="0">
                <a:latin typeface="Bauhaus 93" pitchFamily="82" charset="0"/>
                <a:cs typeface="Arial" pitchFamily="34" charset="0"/>
              </a:rPr>
              <a:t>SURADNJA S PARTNERIMA</a:t>
            </a:r>
          </a:p>
          <a:p>
            <a:endParaRPr lang="hr-HR" sz="4400" dirty="0" smtClean="0">
              <a:latin typeface="Bauhaus 93" pitchFamily="82" charset="0"/>
              <a:cs typeface="Arial" pitchFamily="34" charset="0"/>
            </a:endParaRPr>
          </a:p>
          <a:p>
            <a:r>
              <a:rPr lang="hr-HR" sz="2800" dirty="0" smtClean="0">
                <a:latin typeface="Arial" pitchFamily="34" charset="0"/>
                <a:cs typeface="Arial" pitchFamily="34" charset="0"/>
              </a:rPr>
              <a:t>Kao završni zadatak imali smo pjesmu Bratec Martin. </a:t>
            </a:r>
          </a:p>
          <a:p>
            <a:r>
              <a:rPr lang="hr-HR" sz="2800" dirty="0" smtClean="0">
                <a:latin typeface="Arial" pitchFamily="34" charset="0"/>
                <a:cs typeface="Arial" pitchFamily="34" charset="0"/>
              </a:rPr>
              <a:t>Djeca su naučila pjevati pjesmu kao kanon, u tri </a:t>
            </a:r>
          </a:p>
          <a:p>
            <a:r>
              <a:rPr lang="hr-HR" sz="2800" dirty="0" smtClean="0">
                <a:latin typeface="Arial" pitchFamily="34" charset="0"/>
                <a:cs typeface="Arial" pitchFamily="34" charset="0"/>
              </a:rPr>
              <a:t>skupine.</a:t>
            </a:r>
          </a:p>
          <a:p>
            <a:endParaRPr lang="hr-HR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>
              <a:latin typeface="Bauhaus 93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3782" y="2297918"/>
            <a:ext cx="79802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Image01825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465756" y="1569418"/>
            <a:ext cx="3251221" cy="3253078"/>
          </a:xfrm>
        </p:spPr>
      </p:pic>
      <p:sp>
        <p:nvSpPr>
          <p:cNvPr id="13" name="Rectangle 12"/>
          <p:cNvSpPr/>
          <p:nvPr/>
        </p:nvSpPr>
        <p:spPr>
          <a:xfrm>
            <a:off x="1527858" y="544010"/>
            <a:ext cx="6209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>
                <a:latin typeface="Bauhaus 93" pitchFamily="82" charset="0"/>
                <a:cs typeface="Arial" pitchFamily="34" charset="0"/>
              </a:rPr>
              <a:t>SURADNJA S RODITELJIMA</a:t>
            </a:r>
          </a:p>
          <a:p>
            <a:endParaRPr lang="en-US" sz="3200" dirty="0"/>
          </a:p>
        </p:txBody>
      </p:sp>
      <p:pic>
        <p:nvPicPr>
          <p:cNvPr id="15" name="Picture Placeholder 4" descr="Image01859.JPG"/>
          <p:cNvPicPr>
            <a:picLocks noChangeAspect="1"/>
          </p:cNvPicPr>
          <p:nvPr/>
        </p:nvPicPr>
        <p:blipFill>
          <a:blip r:embed="rId3" cstate="print"/>
          <a:srcRect l="12514" r="12514"/>
          <a:stretch>
            <a:fillRect/>
          </a:stretch>
        </p:blipFill>
        <p:spPr>
          <a:xfrm>
            <a:off x="3459516" y="2778826"/>
            <a:ext cx="3767324" cy="3769475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16" name="Picture Placeholder 6" descr="Image01877.JPG"/>
          <p:cNvPicPr>
            <a:picLocks noChangeAspect="1"/>
          </p:cNvPicPr>
          <p:nvPr/>
        </p:nvPicPr>
        <p:blipFill>
          <a:blip r:embed="rId4" cstate="print"/>
          <a:srcRect l="12514" r="12514"/>
          <a:stretch>
            <a:fillRect/>
          </a:stretch>
        </p:blipFill>
        <p:spPr>
          <a:xfrm>
            <a:off x="7110261" y="1114777"/>
            <a:ext cx="4214837" cy="42172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6302" y="1235033"/>
            <a:ext cx="813459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000" dirty="0" smtClean="0">
                <a:latin typeface="Bauhaus 93" pitchFamily="82" charset="0"/>
                <a:cs typeface="Arial" pitchFamily="34" charset="0"/>
              </a:rPr>
              <a:t>DOBROBITI ZA DJECU</a:t>
            </a:r>
          </a:p>
          <a:p>
            <a:endParaRPr lang="hr-HR" dirty="0" smtClean="0">
              <a:latin typeface="Arial Rounded MT Bold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slušanje različitih žanrova glazbe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razvijanje glazbenog ukusa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razvoj digitalnih kompetencija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glazbeno izražavanje kroz pjesmu, ritam i pokret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poticanje stvaralačke kreativnosti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razvoj predčitalačkih vještina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razvoj likovnog izražavanja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 bogaćenje riječnika</a:t>
            </a:r>
          </a:p>
        </p:txBody>
      </p:sp>
      <p:pic>
        <p:nvPicPr>
          <p:cNvPr id="3" name="Picture Placeholder 2" descr="Image02316.JPG"/>
          <p:cNvPicPr>
            <a:picLocks noChangeAspect="1"/>
          </p:cNvPicPr>
          <p:nvPr/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7826417" y="2517568"/>
            <a:ext cx="3376439" cy="3378367"/>
          </a:xfrm>
          <a:prstGeom prst="ellipse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81F03F-F58F-4C06-9F22-5B4B7054E86C}"/>
              </a:ext>
            </a:extLst>
          </p:cNvPr>
          <p:cNvSpPr txBox="1"/>
          <p:nvPr/>
        </p:nvSpPr>
        <p:spPr>
          <a:xfrm>
            <a:off x="2568533" y="2052583"/>
            <a:ext cx="7074231" cy="280076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hr-HR" altLang="ko-KR" sz="8800" b="0" dirty="0" smtClean="0">
                <a:latin typeface="Berlin Sans FB Demi" pitchFamily="34" charset="0"/>
              </a:rPr>
              <a:t>Zahvaljujemo na pažnji</a:t>
            </a:r>
            <a:r>
              <a:rPr lang="en-US" altLang="ko-KR" sz="8800" b="0" dirty="0" smtClean="0">
                <a:latin typeface="Berlin Sans FB Demi" pitchFamily="34" charset="0"/>
              </a:rPr>
              <a:t> </a:t>
            </a:r>
            <a:r>
              <a:rPr lang="en-US" altLang="ko-KR" sz="8800" b="0" dirty="0">
                <a:latin typeface="Berlin Sans FB Demi" pitchFamily="34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9076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4158" y="891251"/>
            <a:ext cx="502984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5400" dirty="0" smtClean="0">
                <a:latin typeface="Bauhaus 93" pitchFamily="82" charset="0"/>
              </a:rPr>
              <a:t>Privole</a:t>
            </a:r>
            <a:endParaRPr lang="hr-HR" sz="5400" dirty="0" smtClean="0">
              <a:latin typeface="Arial Rounded MT Bold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potrebno obavijestiti roditelje o uključenosti u </a:t>
            </a:r>
          </a:p>
          <a:p>
            <a:pPr algn="just">
              <a:lnSpc>
                <a:spcPct val="150000"/>
              </a:lnSpc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projekt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svaki roditelj potpisuje privolu i daje </a:t>
            </a:r>
          </a:p>
          <a:p>
            <a:pPr algn="just">
              <a:lnSpc>
                <a:spcPct val="150000"/>
              </a:lnSpc>
            </a:pPr>
            <a:r>
              <a:rPr lang="hr-HR" dirty="0" smtClean="0">
                <a:latin typeface="Arial" pitchFamily="34" charset="0"/>
                <a:cs typeface="Arial" pitchFamily="34" charset="0"/>
              </a:rPr>
              <a:t>  suglasnost o sudjelovanju djeteta u projektu te                 objavljivanju sadžaja na portalu eTwinninga</a:t>
            </a:r>
          </a:p>
          <a:p>
            <a:endParaRPr lang="en-US" dirty="0">
              <a:latin typeface="Arial Rounded MT Bold" pitchFamily="34" charset="0"/>
            </a:endParaRPr>
          </a:p>
        </p:txBody>
      </p:sp>
      <p:pic>
        <p:nvPicPr>
          <p:cNvPr id="4" name="Picture Placeholder 3" descr="DSCN9905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6657334" y="1282700"/>
            <a:ext cx="4486146" cy="4488708"/>
          </a:xfrm>
        </p:spPr>
      </p:pic>
    </p:spTree>
    <p:extLst>
      <p:ext uri="{BB962C8B-B14F-4D97-AF65-F5344CB8AC3E}">
        <p14:creationId xmlns="" xmlns:p14="http://schemas.microsoft.com/office/powerpoint/2010/main" val="4735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age0188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8765" b="8765"/>
          <a:stretch>
            <a:fillRect/>
          </a:stretch>
        </p:blipFill>
        <p:spPr>
          <a:xfrm>
            <a:off x="2740400" y="828555"/>
            <a:ext cx="3486780" cy="2157049"/>
          </a:xfrm>
        </p:spPr>
      </p:pic>
      <p:sp>
        <p:nvSpPr>
          <p:cNvPr id="4" name="Rectangle 3"/>
          <p:cNvSpPr/>
          <p:nvPr/>
        </p:nvSpPr>
        <p:spPr>
          <a:xfrm>
            <a:off x="985652" y="938151"/>
            <a:ext cx="18038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 smtClean="0">
                <a:latin typeface="Bauhaus 93" pitchFamily="82" charset="0"/>
                <a:cs typeface="Arial" pitchFamily="34" charset="0"/>
              </a:rPr>
              <a:t>Pčelica Netica</a:t>
            </a:r>
          </a:p>
          <a:p>
            <a:pPr>
              <a:buFontTx/>
              <a:buChar char="-"/>
            </a:pPr>
            <a:r>
              <a:rPr lang="hr-HR" sz="1600" dirty="0" smtClean="0">
                <a:latin typeface="Bauhaus 93" pitchFamily="82" charset="0"/>
                <a:cs typeface="Arial" pitchFamily="34" charset="0"/>
              </a:rPr>
              <a:t>sigurnost na </a:t>
            </a:r>
          </a:p>
          <a:p>
            <a:r>
              <a:rPr lang="hr-HR" sz="1600" dirty="0" smtClean="0">
                <a:latin typeface="Bauhaus 93" pitchFamily="82" charset="0"/>
                <a:cs typeface="Arial" pitchFamily="34" charset="0"/>
              </a:rPr>
              <a:t>  internetu</a:t>
            </a:r>
            <a:endParaRPr lang="en-US" sz="1600" dirty="0">
              <a:latin typeface="Bauhaus 93" pitchFamily="82" charset="0"/>
              <a:cs typeface="Arial" pitchFamily="34" charset="0"/>
            </a:endParaRPr>
          </a:p>
        </p:txBody>
      </p:sp>
      <p:pic>
        <p:nvPicPr>
          <p:cNvPr id="6" name="Picture Placeholder 3" descr="Image01888.JPG"/>
          <p:cNvPicPr>
            <a:picLocks noChangeAspect="1"/>
          </p:cNvPicPr>
          <p:nvPr/>
        </p:nvPicPr>
        <p:blipFill>
          <a:blip r:embed="rId3" cstate="print"/>
          <a:srcRect t="8765" b="8765"/>
          <a:stretch>
            <a:fillRect/>
          </a:stretch>
        </p:blipFill>
        <p:spPr>
          <a:xfrm>
            <a:off x="6408770" y="848259"/>
            <a:ext cx="3461349" cy="214131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pic>
      <p:pic>
        <p:nvPicPr>
          <p:cNvPr id="7" name="Picture Placeholder 6" descr="Image01890.JPG"/>
          <p:cNvPicPr>
            <a:picLocks noChangeAspect="1"/>
          </p:cNvPicPr>
          <p:nvPr/>
        </p:nvPicPr>
        <p:blipFill>
          <a:blip r:embed="rId4" cstate="print"/>
          <a:srcRect l="12523" r="12523"/>
          <a:stretch>
            <a:fillRect/>
          </a:stretch>
        </p:blipFill>
        <p:spPr>
          <a:xfrm>
            <a:off x="1505442" y="3277705"/>
            <a:ext cx="2630555" cy="2632057"/>
          </a:xfrm>
          <a:prstGeom prst="rect">
            <a:avLst/>
          </a:prstGeom>
        </p:spPr>
      </p:pic>
      <p:pic>
        <p:nvPicPr>
          <p:cNvPr id="8" name="Picture Placeholder 8" descr="Image01893.JPG"/>
          <p:cNvPicPr>
            <a:picLocks noChangeAspect="1"/>
          </p:cNvPicPr>
          <p:nvPr/>
        </p:nvPicPr>
        <p:blipFill>
          <a:blip r:embed="rId5" cstate="print"/>
          <a:srcRect l="12523" r="12523"/>
          <a:stretch>
            <a:fillRect/>
          </a:stretch>
        </p:blipFill>
        <p:spPr>
          <a:xfrm>
            <a:off x="4400951" y="3318493"/>
            <a:ext cx="2630555" cy="2632057"/>
          </a:xfrm>
          <a:prstGeom prst="rect">
            <a:avLst/>
          </a:prstGeom>
        </p:spPr>
      </p:pic>
      <p:pic>
        <p:nvPicPr>
          <p:cNvPr id="9" name="Picture Placeholder 5" descr="Image01910.JPG"/>
          <p:cNvPicPr>
            <a:picLocks noChangeAspect="1"/>
          </p:cNvPicPr>
          <p:nvPr/>
        </p:nvPicPr>
        <p:blipFill>
          <a:blip r:embed="rId6" cstate="print"/>
          <a:srcRect t="8765" b="8765"/>
          <a:stretch>
            <a:fillRect/>
          </a:stretch>
        </p:blipFill>
        <p:spPr>
          <a:xfrm>
            <a:off x="7312401" y="3309258"/>
            <a:ext cx="3778347" cy="25545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="" xmlns:p14="http://schemas.microsoft.com/office/powerpoint/2010/main" val="32511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N9438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514" r="12514"/>
          <a:stretch>
            <a:fillRect/>
          </a:stretch>
        </p:blipFill>
        <p:spPr>
          <a:xfrm>
            <a:off x="7498504" y="478394"/>
            <a:ext cx="3775238" cy="3777394"/>
          </a:xfrm>
        </p:spPr>
      </p:pic>
      <p:pic>
        <p:nvPicPr>
          <p:cNvPr id="5" name="Picture Placeholder 2" descr="Image01501.JPG"/>
          <p:cNvPicPr>
            <a:picLocks noChangeAspect="1"/>
          </p:cNvPicPr>
          <p:nvPr/>
        </p:nvPicPr>
        <p:blipFill>
          <a:blip r:embed="rId3" cstate="print"/>
          <a:srcRect l="12514" r="12514"/>
          <a:stretch>
            <a:fillRect/>
          </a:stretch>
        </p:blipFill>
        <p:spPr>
          <a:xfrm>
            <a:off x="881643" y="1288590"/>
            <a:ext cx="3509020" cy="351102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  <p:sp>
        <p:nvSpPr>
          <p:cNvPr id="6" name="Rectangle 5"/>
          <p:cNvSpPr/>
          <p:nvPr/>
        </p:nvSpPr>
        <p:spPr>
          <a:xfrm>
            <a:off x="1228871" y="552579"/>
            <a:ext cx="61100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 smtClean="0">
                <a:latin typeface="Berlin Sans FB Demi" pitchFamily="34" charset="0"/>
                <a:cs typeface="Arial" pitchFamily="34" charset="0"/>
              </a:rPr>
              <a:t>Pretraživanje interneta</a:t>
            </a:r>
            <a:endParaRPr lang="en-US" sz="4400" dirty="0">
              <a:latin typeface="Berlin Sans FB Demi" pitchFamily="34" charset="0"/>
              <a:cs typeface="Arial" pitchFamily="34" charset="0"/>
            </a:endParaRPr>
          </a:p>
        </p:txBody>
      </p:sp>
      <p:pic>
        <p:nvPicPr>
          <p:cNvPr id="7" name="Picture Placeholder 2" descr="Image01885.JPG"/>
          <p:cNvPicPr>
            <a:picLocks noChangeAspect="1"/>
          </p:cNvPicPr>
          <p:nvPr/>
        </p:nvPicPr>
        <p:blipFill>
          <a:blip r:embed="rId4" cstate="print"/>
          <a:srcRect l="12514" r="12514"/>
          <a:stretch>
            <a:fillRect/>
          </a:stretch>
        </p:blipFill>
        <p:spPr>
          <a:xfrm>
            <a:off x="4280741" y="3009417"/>
            <a:ext cx="3559274" cy="356130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age00936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2500" r="12500"/>
          <a:stretch>
            <a:fillRect/>
          </a:stretch>
        </p:blipFill>
        <p:spPr/>
      </p:pic>
      <p:pic>
        <p:nvPicPr>
          <p:cNvPr id="10" name="Picture Placeholder 9" descr="Image00938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2500" r="12500"/>
          <a:stretch>
            <a:fillRect/>
          </a:stretch>
        </p:blipFill>
        <p:spPr/>
      </p:pic>
      <p:pic>
        <p:nvPicPr>
          <p:cNvPr id="12" name="Picture Placeholder 11" descr="Image01490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l="12523" r="12523"/>
          <a:stretch>
            <a:fillRect/>
          </a:stretch>
        </p:blipFill>
        <p:spPr/>
      </p:pic>
      <p:pic>
        <p:nvPicPr>
          <p:cNvPr id="9" name="Picture Placeholder 8" descr="Image00937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rcRect l="12523" r="12523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1009402" y="426159"/>
            <a:ext cx="6947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5400" dirty="0" smtClean="0">
                <a:latin typeface="Bauhaus 93" pitchFamily="82" charset="0"/>
                <a:cs typeface="Arial" pitchFamily="34" charset="0"/>
              </a:rPr>
              <a:t>Izrada plakata i loga</a:t>
            </a:r>
            <a:endParaRPr lang="en-US" sz="5400" dirty="0">
              <a:latin typeface="Bauhaus 93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SCN9896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t="12500" b="12500"/>
          <a:stretch>
            <a:fillRect/>
          </a:stretch>
        </p:blipFill>
        <p:spPr>
          <a:xfrm>
            <a:off x="665985" y="635403"/>
            <a:ext cx="3505128" cy="3507129"/>
          </a:xfrm>
        </p:spPr>
      </p:pic>
      <p:pic>
        <p:nvPicPr>
          <p:cNvPr id="7" name="Picture Placeholder 6" descr="DSCN9897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t="12477" b="12477"/>
          <a:stretch>
            <a:fillRect/>
          </a:stretch>
        </p:blipFill>
        <p:spPr>
          <a:xfrm>
            <a:off x="4374930" y="2487971"/>
            <a:ext cx="3268837" cy="3270703"/>
          </a:xfrm>
        </p:spPr>
      </p:pic>
      <p:pic>
        <p:nvPicPr>
          <p:cNvPr id="1026" name="Picture 2" descr="Music project Evergr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3969" y="1379197"/>
            <a:ext cx="3702164" cy="370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323271" y="1740561"/>
            <a:ext cx="114743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Što je to evergreen?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Odakle dolazi?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Da li si čuo/la za : Elvis Presley, The Beatles, Queen, ABBA. Madonna, Bob Dylan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Što je to?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s://lists.office.com/Images/9b5af216-c634-4b80-ab02-0c9a3d029091/0fd27336-c970-4884-b334-5244763e8cb1/T55DR2SDK4JPG53U3PLM0NX8VE/e6b5fa2d-fa5a-4f77-941d-f726226c470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2112" y="3181688"/>
            <a:ext cx="1559493" cy="155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08862" y="510639"/>
            <a:ext cx="287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>
                <a:latin typeface="Bauhaus 93" pitchFamily="82" charset="0"/>
              </a:rPr>
              <a:t>Anketa</a:t>
            </a:r>
            <a:endParaRPr lang="en-US" sz="5400" dirty="0"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rs Sheppards - Poppins Light">
      <a:majorFont>
        <a:latin typeface="Mrs Sheppards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03F27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3824</TotalTime>
  <Words>830</Words>
  <Application>Microsoft Office PowerPoint</Application>
  <PresentationFormat>Custom</PresentationFormat>
  <Paragraphs>117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Bauhaus 93</vt:lpstr>
      <vt:lpstr>Arial Unicode MS</vt:lpstr>
      <vt:lpstr>Mrs Sheppards</vt:lpstr>
      <vt:lpstr>Poppins Light</vt:lpstr>
      <vt:lpstr>Arial Rounded MT Bold</vt:lpstr>
      <vt:lpstr>Berlin Sans FB Demi</vt:lpstr>
      <vt:lpstr>Calibri</vt:lpstr>
      <vt:lpstr>Malgun Gothic</vt:lpstr>
      <vt:lpstr>PPTMON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Nela</cp:lastModifiedBy>
  <cp:revision>271</cp:revision>
  <dcterms:created xsi:type="dcterms:W3CDTF">2019-04-06T05:20:47Z</dcterms:created>
  <dcterms:modified xsi:type="dcterms:W3CDTF">2023-06-27T11:30:43Z</dcterms:modified>
</cp:coreProperties>
</file>